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A78"/>
    <a:srgbClr val="688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31DA6D-B22C-4914-A325-0FF3A92C290A}" v="21" dt="2023-12-10T23:30:45.201"/>
    <p1510:client id="{BEF35CA0-AA49-4C21-A9B3-9F3C3E6AC668}" v="196" dt="2023-12-11T02:48:40.145"/>
    <p1510:client id="{E7BFBF05-0791-4BCF-A871-C07D5FE3CE4B}" v="168" dt="2023-12-10T23:18:05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6557" autoAdjust="0"/>
  </p:normalViewPr>
  <p:slideViewPr>
    <p:cSldViewPr snapToGrid="0">
      <p:cViewPr>
        <p:scale>
          <a:sx n="90" d="100"/>
          <a:sy n="90" d="100"/>
        </p:scale>
        <p:origin x="37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era nanu" userId="0916e3aa07079282" providerId="Windows Live" clId="Web-{3831DA6D-B22C-4914-A325-0FF3A92C290A}"/>
    <pc:docChg chg="modSld sldOrd">
      <pc:chgData name="veera nanu" userId="0916e3aa07079282" providerId="Windows Live" clId="Web-{3831DA6D-B22C-4914-A325-0FF3A92C290A}" dt="2023-12-10T23:30:45.201" v="22"/>
      <pc:docMkLst>
        <pc:docMk/>
      </pc:docMkLst>
      <pc:sldChg chg="addSp delSp modSp ord">
        <pc:chgData name="veera nanu" userId="0916e3aa07079282" providerId="Windows Live" clId="Web-{3831DA6D-B22C-4914-A325-0FF3A92C290A}" dt="2023-12-10T23:28:04.805" v="4"/>
        <pc:sldMkLst>
          <pc:docMk/>
          <pc:sldMk cId="109857222" sldId="256"/>
        </pc:sldMkLst>
        <pc:spChg chg="add">
          <ac:chgData name="veera nanu" userId="0916e3aa07079282" providerId="Windows Live" clId="Web-{3831DA6D-B22C-4914-A325-0FF3A92C290A}" dt="2023-12-10T23:28:04.805" v="4"/>
          <ac:spMkLst>
            <pc:docMk/>
            <pc:sldMk cId="109857222" sldId="256"/>
            <ac:spMk id="2" creationId="{A2F12F30-E108-A592-96B1-A85970911FF6}"/>
          </ac:spMkLst>
        </pc:spChg>
        <pc:spChg chg="del">
          <ac:chgData name="veera nanu" userId="0916e3aa07079282" providerId="Windows Live" clId="Web-{3831DA6D-B22C-4914-A325-0FF3A92C290A}" dt="2023-12-10T23:27:55.055" v="2"/>
          <ac:spMkLst>
            <pc:docMk/>
            <pc:sldMk cId="109857222" sldId="256"/>
            <ac:spMk id="3" creationId="{33A56DD4-CD4D-CE06-FB3C-CD1179D8B3C6}"/>
          </ac:spMkLst>
        </pc:spChg>
        <pc:spChg chg="del">
          <ac:chgData name="veera nanu" userId="0916e3aa07079282" providerId="Windows Live" clId="Web-{3831DA6D-B22C-4914-A325-0FF3A92C290A}" dt="2023-12-10T23:28:04.805" v="4"/>
          <ac:spMkLst>
            <pc:docMk/>
            <pc:sldMk cId="109857222" sldId="256"/>
            <ac:spMk id="24" creationId="{C1DD1A8A-57D5-4A81-AD04-532B043C5611}"/>
          </ac:spMkLst>
        </pc:spChg>
        <pc:spChg chg="del">
          <ac:chgData name="veera nanu" userId="0916e3aa07079282" providerId="Windows Live" clId="Web-{3831DA6D-B22C-4914-A325-0FF3A92C290A}" dt="2023-12-10T23:28:04.805" v="4"/>
          <ac:spMkLst>
            <pc:docMk/>
            <pc:sldMk cId="109857222" sldId="256"/>
            <ac:spMk id="26" creationId="{007891EC-4501-44ED-A8C8-B11B6DB767AB}"/>
          </ac:spMkLst>
        </pc:spChg>
        <pc:spChg chg="del mod replId">
          <ac:chgData name="veera nanu" userId="0916e3aa07079282" providerId="Windows Live" clId="Web-{3831DA6D-B22C-4914-A325-0FF3A92C290A}" dt="2023-12-10T23:28:04.805" v="4"/>
          <ac:spMkLst>
            <pc:docMk/>
            <pc:sldMk cId="109857222" sldId="256"/>
            <ac:spMk id="29" creationId="{F9045450-5ACB-1548-9144-3A40EF9B8111}"/>
          </ac:spMkLst>
        </pc:spChg>
        <pc:spChg chg="add">
          <ac:chgData name="veera nanu" userId="0916e3aa07079282" providerId="Windows Live" clId="Web-{3831DA6D-B22C-4914-A325-0FF3A92C290A}" dt="2023-12-10T23:28:04.805" v="4"/>
          <ac:spMkLst>
            <pc:docMk/>
            <pc:sldMk cId="109857222" sldId="256"/>
            <ac:spMk id="31" creationId="{94714483-7072-431F-9DBE-87F44E4D44BC}"/>
          </ac:spMkLst>
        </pc:spChg>
        <pc:spChg chg="add">
          <ac:chgData name="veera nanu" userId="0916e3aa07079282" providerId="Windows Live" clId="Web-{3831DA6D-B22C-4914-A325-0FF3A92C290A}" dt="2023-12-10T23:28:04.805" v="4"/>
          <ac:spMkLst>
            <pc:docMk/>
            <pc:sldMk cId="109857222" sldId="256"/>
            <ac:spMk id="33" creationId="{495892E1-F4A5-4991-AC52-4F417B14A2A2}"/>
          </ac:spMkLst>
        </pc:spChg>
        <pc:spChg chg="add">
          <ac:chgData name="veera nanu" userId="0916e3aa07079282" providerId="Windows Live" clId="Web-{3831DA6D-B22C-4914-A325-0FF3A92C290A}" dt="2023-12-10T23:28:04.805" v="4"/>
          <ac:spMkLst>
            <pc:docMk/>
            <pc:sldMk cId="109857222" sldId="256"/>
            <ac:spMk id="43" creationId="{E2683E3F-F855-4549-84F8-42064EC0F247}"/>
          </ac:spMkLst>
        </pc:spChg>
        <pc:spChg chg="add">
          <ac:chgData name="veera nanu" userId="0916e3aa07079282" providerId="Windows Live" clId="Web-{3831DA6D-B22C-4914-A325-0FF3A92C290A}" dt="2023-12-10T23:28:04.805" v="4"/>
          <ac:spMkLst>
            <pc:docMk/>
            <pc:sldMk cId="109857222" sldId="256"/>
            <ac:spMk id="51" creationId="{832F3179-0CD5-40C8-9939-D8355006F7BA}"/>
          </ac:spMkLst>
        </pc:spChg>
        <pc:grpChg chg="add">
          <ac:chgData name="veera nanu" userId="0916e3aa07079282" providerId="Windows Live" clId="Web-{3831DA6D-B22C-4914-A325-0FF3A92C290A}" dt="2023-12-10T23:28:04.805" v="4"/>
          <ac:grpSpMkLst>
            <pc:docMk/>
            <pc:sldMk cId="109857222" sldId="256"/>
            <ac:grpSpMk id="35" creationId="{ACF597F8-76AA-44FA-8E6A-06223B66C0DD}"/>
          </ac:grpSpMkLst>
        </pc:grpChg>
        <pc:grpChg chg="add">
          <ac:chgData name="veera nanu" userId="0916e3aa07079282" providerId="Windows Live" clId="Web-{3831DA6D-B22C-4914-A325-0FF3A92C290A}" dt="2023-12-10T23:28:04.805" v="4"/>
          <ac:grpSpMkLst>
            <pc:docMk/>
            <pc:sldMk cId="109857222" sldId="256"/>
            <ac:grpSpMk id="45" creationId="{8FC90B1E-0223-4440-AF22-8F32F6F0C7D2}"/>
          </ac:grpSpMkLst>
        </pc:grpChg>
        <pc:grpChg chg="add">
          <ac:chgData name="veera nanu" userId="0916e3aa07079282" providerId="Windows Live" clId="Web-{3831DA6D-B22C-4914-A325-0FF3A92C290A}" dt="2023-12-10T23:28:04.805" v="4"/>
          <ac:grpSpMkLst>
            <pc:docMk/>
            <pc:sldMk cId="109857222" sldId="256"/>
            <ac:grpSpMk id="53" creationId="{11CE155D-684B-4F5E-B835-C52765E310E7}"/>
          </ac:grpSpMkLst>
        </pc:grpChg>
        <pc:picChg chg="add">
          <ac:chgData name="veera nanu" userId="0916e3aa07079282" providerId="Windows Live" clId="Web-{3831DA6D-B22C-4914-A325-0FF3A92C290A}" dt="2023-12-10T23:28:04.805" v="4"/>
          <ac:picMkLst>
            <pc:docMk/>
            <pc:sldMk cId="109857222" sldId="256"/>
            <ac:picMk id="20" creationId="{85F86680-8A76-CB04-63F1-B23DA81D989F}"/>
          </ac:picMkLst>
        </pc:picChg>
        <pc:picChg chg="del mod replId">
          <ac:chgData name="veera nanu" userId="0916e3aa07079282" providerId="Windows Live" clId="Web-{3831DA6D-B22C-4914-A325-0FF3A92C290A}" dt="2023-12-10T23:28:04.805" v="4"/>
          <ac:picMkLst>
            <pc:docMk/>
            <pc:sldMk cId="109857222" sldId="256"/>
            <ac:picMk id="28" creationId="{053A74C6-02D3-BD8B-D0EC-9AEE735990FF}"/>
          </ac:picMkLst>
        </pc:picChg>
      </pc:sldChg>
      <pc:sldChg chg="addSp delSp modSp">
        <pc:chgData name="veera nanu" userId="0916e3aa07079282" providerId="Windows Live" clId="Web-{3831DA6D-B22C-4914-A325-0FF3A92C290A}" dt="2023-12-10T23:28:51.791" v="6"/>
        <pc:sldMkLst>
          <pc:docMk/>
          <pc:sldMk cId="475271495" sldId="257"/>
        </pc:sldMkLst>
        <pc:spChg chg="del">
          <ac:chgData name="veera nanu" userId="0916e3aa07079282" providerId="Windows Live" clId="Web-{3831DA6D-B22C-4914-A325-0FF3A92C290A}" dt="2023-12-10T23:28:51.791" v="6"/>
          <ac:spMkLst>
            <pc:docMk/>
            <pc:sldMk cId="475271495" sldId="257"/>
            <ac:spMk id="9" creationId="{9F7D5CDA-D291-4307-BF55-1381FED29634}"/>
          </ac:spMkLst>
        </pc:spChg>
        <pc:spChg chg="del">
          <ac:chgData name="veera nanu" userId="0916e3aa07079282" providerId="Windows Live" clId="Web-{3831DA6D-B22C-4914-A325-0FF3A92C290A}" dt="2023-12-10T23:28:51.791" v="6"/>
          <ac:spMkLst>
            <pc:docMk/>
            <pc:sldMk cId="475271495" sldId="257"/>
            <ac:spMk id="11" creationId="{59B296B9-C5A5-4E4F-9B60-C907B5F1466C}"/>
          </ac:spMkLst>
        </pc:spChg>
        <pc:spChg chg="del">
          <ac:chgData name="veera nanu" userId="0916e3aa07079282" providerId="Windows Live" clId="Web-{3831DA6D-B22C-4914-A325-0FF3A92C290A}" dt="2023-12-10T23:28:51.791" v="6"/>
          <ac:spMkLst>
            <pc:docMk/>
            <pc:sldMk cId="475271495" sldId="257"/>
            <ac:spMk id="13" creationId="{D0300FD3-5AF1-6305-15FA-9078072672E2}"/>
          </ac:spMkLst>
        </pc:spChg>
        <pc:spChg chg="del mod replId">
          <ac:chgData name="veera nanu" userId="0916e3aa07079282" providerId="Windows Live" clId="Web-{3831DA6D-B22C-4914-A325-0FF3A92C290A}" dt="2023-12-10T23:28:51.791" v="6"/>
          <ac:spMkLst>
            <pc:docMk/>
            <pc:sldMk cId="475271495" sldId="257"/>
            <ac:spMk id="16" creationId="{30BCE32C-77A7-D27A-B08B-7828680F367D}"/>
          </ac:spMkLst>
        </pc:spChg>
        <pc:spChg chg="del mod replId">
          <ac:chgData name="veera nanu" userId="0916e3aa07079282" providerId="Windows Live" clId="Web-{3831DA6D-B22C-4914-A325-0FF3A92C290A}" dt="2023-12-10T23:28:51.791" v="6"/>
          <ac:spMkLst>
            <pc:docMk/>
            <pc:sldMk cId="475271495" sldId="257"/>
            <ac:spMk id="17" creationId="{F16BE8E7-EDE6-75D3-DC29-E2230F0AF839}"/>
          </ac:spMkLst>
        </pc:spChg>
        <pc:spChg chg="add">
          <ac:chgData name="veera nanu" userId="0916e3aa07079282" providerId="Windows Live" clId="Web-{3831DA6D-B22C-4914-A325-0FF3A92C290A}" dt="2023-12-10T23:28:51.791" v="6"/>
          <ac:spMkLst>
            <pc:docMk/>
            <pc:sldMk cId="475271495" sldId="257"/>
            <ac:spMk id="18" creationId="{E8A8EAB8-D2FF-444D-B34B-7D32F106AD0E}"/>
          </ac:spMkLst>
        </pc:spChg>
        <pc:spChg chg="add">
          <ac:chgData name="veera nanu" userId="0916e3aa07079282" providerId="Windows Live" clId="Web-{3831DA6D-B22C-4914-A325-0FF3A92C290A}" dt="2023-12-10T23:28:51.791" v="6"/>
          <ac:spMkLst>
            <pc:docMk/>
            <pc:sldMk cId="475271495" sldId="257"/>
            <ac:spMk id="24" creationId="{277A4A88-3E57-6C9A-8732-1BEBCD37B6D2}"/>
          </ac:spMkLst>
        </pc:spChg>
        <pc:spChg chg="add">
          <ac:chgData name="veera nanu" userId="0916e3aa07079282" providerId="Windows Live" clId="Web-{3831DA6D-B22C-4914-A325-0FF3A92C290A}" dt="2023-12-10T23:28:51.791" v="6"/>
          <ac:spMkLst>
            <pc:docMk/>
            <pc:sldMk cId="475271495" sldId="257"/>
            <ac:spMk id="25" creationId="{EA7AFE77-F6F9-73B9-2929-B7B3A22D873F}"/>
          </ac:spMkLst>
        </pc:spChg>
        <pc:picChg chg="del mod replId">
          <ac:chgData name="veera nanu" userId="0916e3aa07079282" providerId="Windows Live" clId="Web-{3831DA6D-B22C-4914-A325-0FF3A92C290A}" dt="2023-12-10T23:28:51.791" v="6"/>
          <ac:picMkLst>
            <pc:docMk/>
            <pc:sldMk cId="475271495" sldId="257"/>
            <ac:picMk id="15" creationId="{77E2265B-C049-8FD6-8811-869A3539E8DA}"/>
          </ac:picMkLst>
        </pc:picChg>
        <pc:picChg chg="add">
          <ac:chgData name="veera nanu" userId="0916e3aa07079282" providerId="Windows Live" clId="Web-{3831DA6D-B22C-4914-A325-0FF3A92C290A}" dt="2023-12-10T23:28:51.791" v="6"/>
          <ac:picMkLst>
            <pc:docMk/>
            <pc:sldMk cId="475271495" sldId="257"/>
            <ac:picMk id="26" creationId="{00824558-3AB9-7028-042F-C72E6523EEF3}"/>
          </ac:picMkLst>
        </pc:picChg>
        <pc:cxnChg chg="add">
          <ac:chgData name="veera nanu" userId="0916e3aa07079282" providerId="Windows Live" clId="Web-{3831DA6D-B22C-4914-A325-0FF3A92C290A}" dt="2023-12-10T23:28:51.791" v="6"/>
          <ac:cxnSpMkLst>
            <pc:docMk/>
            <pc:sldMk cId="475271495" sldId="257"/>
            <ac:cxnSpMk id="20" creationId="{EEA38897-7BA3-4408-8083-3235339C4A60}"/>
          </ac:cxnSpMkLst>
        </pc:cxnChg>
        <pc:cxnChg chg="add">
          <ac:chgData name="veera nanu" userId="0916e3aa07079282" providerId="Windows Live" clId="Web-{3831DA6D-B22C-4914-A325-0FF3A92C290A}" dt="2023-12-10T23:28:51.791" v="6"/>
          <ac:cxnSpMkLst>
            <pc:docMk/>
            <pc:sldMk cId="475271495" sldId="257"/>
            <ac:cxnSpMk id="22" creationId="{F11AD06B-AB20-4097-8606-5DA00DBACE88}"/>
          </ac:cxnSpMkLst>
        </pc:cxnChg>
      </pc:sldChg>
      <pc:sldChg chg="addSp delSp modSp mod setBg setClrOvrMap">
        <pc:chgData name="veera nanu" userId="0916e3aa07079282" providerId="Windows Live" clId="Web-{3831DA6D-B22C-4914-A325-0FF3A92C290A}" dt="2023-12-10T23:28:59.635" v="8"/>
        <pc:sldMkLst>
          <pc:docMk/>
          <pc:sldMk cId="2896198863" sldId="258"/>
        </pc:sldMkLst>
        <pc:spChg chg="del mod replId">
          <ac:chgData name="veera nanu" userId="0916e3aa07079282" providerId="Windows Live" clId="Web-{3831DA6D-B22C-4914-A325-0FF3A92C290A}" dt="2023-12-10T23:28:59.635" v="8"/>
          <ac:spMkLst>
            <pc:docMk/>
            <pc:sldMk cId="2896198863" sldId="258"/>
            <ac:spMk id="15" creationId="{DA189B71-B69E-7C08-6730-CF814A87E417}"/>
          </ac:spMkLst>
        </pc:spChg>
        <pc:spChg chg="add">
          <ac:chgData name="veera nanu" userId="0916e3aa07079282" providerId="Windows Live" clId="Web-{3831DA6D-B22C-4914-A325-0FF3A92C290A}" dt="2023-12-10T23:28:59.635" v="8"/>
          <ac:spMkLst>
            <pc:docMk/>
            <pc:sldMk cId="2896198863" sldId="258"/>
            <ac:spMk id="18" creationId="{13A7DAFA-DE8C-4D27-9E86-64AE6EABC2E7}"/>
          </ac:spMkLst>
        </pc:spChg>
        <pc:spChg chg="add">
          <ac:chgData name="veera nanu" userId="0916e3aa07079282" providerId="Windows Live" clId="Web-{3831DA6D-B22C-4914-A325-0FF3A92C290A}" dt="2023-12-10T23:28:59.635" v="8"/>
          <ac:spMkLst>
            <pc:docMk/>
            <pc:sldMk cId="2896198863" sldId="258"/>
            <ac:spMk id="20" creationId="{567473F5-B70D-4B5E-8CD5-56A579FDAEF1}"/>
          </ac:spMkLst>
        </pc:spChg>
        <pc:spChg chg="add">
          <ac:chgData name="veera nanu" userId="0916e3aa07079282" providerId="Windows Live" clId="Web-{3831DA6D-B22C-4914-A325-0FF3A92C290A}" dt="2023-12-10T23:28:59.635" v="8"/>
          <ac:spMkLst>
            <pc:docMk/>
            <pc:sldMk cId="2896198863" sldId="258"/>
            <ac:spMk id="30" creationId="{1C52F6C8-2E89-4F61-92C7-299BEF89ECDD}"/>
          </ac:spMkLst>
        </pc:spChg>
        <pc:spChg chg="add">
          <ac:chgData name="veera nanu" userId="0916e3aa07079282" providerId="Windows Live" clId="Web-{3831DA6D-B22C-4914-A325-0FF3A92C290A}" dt="2023-12-10T23:28:59.635" v="8"/>
          <ac:spMkLst>
            <pc:docMk/>
            <pc:sldMk cId="2896198863" sldId="258"/>
            <ac:spMk id="38" creationId="{F835453A-5A8D-49CA-BF02-6EB04EDDB1B5}"/>
          </ac:spMkLst>
        </pc:spChg>
        <pc:spChg chg="add">
          <ac:chgData name="veera nanu" userId="0916e3aa07079282" providerId="Windows Live" clId="Web-{3831DA6D-B22C-4914-A325-0FF3A92C290A}" dt="2023-12-10T23:28:59.635" v="8"/>
          <ac:spMkLst>
            <pc:docMk/>
            <pc:sldMk cId="2896198863" sldId="258"/>
            <ac:spMk id="46" creationId="{0DEA90BA-9EFA-431D-8EEA-76D29FE052E0}"/>
          </ac:spMkLst>
        </pc:spChg>
        <pc:spChg chg="add">
          <ac:chgData name="veera nanu" userId="0916e3aa07079282" providerId="Windows Live" clId="Web-{3831DA6D-B22C-4914-A325-0FF3A92C290A}" dt="2023-12-10T23:28:59.635" v="8"/>
          <ac:spMkLst>
            <pc:docMk/>
            <pc:sldMk cId="2896198863" sldId="258"/>
            <ac:spMk id="54" creationId="{C4AAFE67-764E-1D5C-564E-C302B8D4A800}"/>
          </ac:spMkLst>
        </pc:spChg>
        <pc:grpChg chg="add">
          <ac:chgData name="veera nanu" userId="0916e3aa07079282" providerId="Windows Live" clId="Web-{3831DA6D-B22C-4914-A325-0FF3A92C290A}" dt="2023-12-10T23:28:59.635" v="8"/>
          <ac:grpSpMkLst>
            <pc:docMk/>
            <pc:sldMk cId="2896198863" sldId="258"/>
            <ac:grpSpMk id="22" creationId="{D4A2DD72-43DD-48E5-BE34-37D49AB6DE02}"/>
          </ac:grpSpMkLst>
        </pc:grpChg>
        <pc:grpChg chg="add">
          <ac:chgData name="veera nanu" userId="0916e3aa07079282" providerId="Windows Live" clId="Web-{3831DA6D-B22C-4914-A325-0FF3A92C290A}" dt="2023-12-10T23:28:59.635" v="8"/>
          <ac:grpSpMkLst>
            <pc:docMk/>
            <pc:sldMk cId="2896198863" sldId="258"/>
            <ac:grpSpMk id="32" creationId="{E69FF964-E599-4EFE-B276-9CA540461982}"/>
          </ac:grpSpMkLst>
        </pc:grpChg>
        <pc:grpChg chg="add">
          <ac:chgData name="veera nanu" userId="0916e3aa07079282" providerId="Windows Live" clId="Web-{3831DA6D-B22C-4914-A325-0FF3A92C290A}" dt="2023-12-10T23:28:59.635" v="8"/>
          <ac:grpSpMkLst>
            <pc:docMk/>
            <pc:sldMk cId="2896198863" sldId="258"/>
            <ac:grpSpMk id="40" creationId="{59346B03-32C0-4D48-A61B-11552C1863EF}"/>
          </ac:grpSpMkLst>
        </pc:grpChg>
        <pc:grpChg chg="add">
          <ac:chgData name="veera nanu" userId="0916e3aa07079282" providerId="Windows Live" clId="Web-{3831DA6D-B22C-4914-A325-0FF3A92C290A}" dt="2023-12-10T23:28:59.635" v="8"/>
          <ac:grpSpMkLst>
            <pc:docMk/>
            <pc:sldMk cId="2896198863" sldId="258"/>
            <ac:grpSpMk id="48" creationId="{C8ABE731-C1A2-4FD3-9E32-0655C4878A35}"/>
          </ac:grpSpMkLst>
        </pc:grpChg>
        <pc:graphicFrameChg chg="del mod replId">
          <ac:chgData name="veera nanu" userId="0916e3aa07079282" providerId="Windows Live" clId="Web-{3831DA6D-B22C-4914-A325-0FF3A92C290A}" dt="2023-12-10T23:28:59.635" v="8"/>
          <ac:graphicFrameMkLst>
            <pc:docMk/>
            <pc:sldMk cId="2896198863" sldId="258"/>
            <ac:graphicFrameMk id="16" creationId="{5553F421-3FAA-79D6-9AF0-9677C5D3C0C7}"/>
          </ac:graphicFrameMkLst>
        </pc:graphicFrameChg>
        <pc:graphicFrameChg chg="add">
          <ac:chgData name="veera nanu" userId="0916e3aa07079282" providerId="Windows Live" clId="Web-{3831DA6D-B22C-4914-A325-0FF3A92C290A}" dt="2023-12-10T23:28:59.635" v="8"/>
          <ac:graphicFrameMkLst>
            <pc:docMk/>
            <pc:sldMk cId="2896198863" sldId="258"/>
            <ac:graphicFrameMk id="55" creationId="{BB43D52D-8349-93E0-77F2-093C976289CB}"/>
          </ac:graphicFrameMkLst>
        </pc:graphicFrameChg>
      </pc:sldChg>
      <pc:sldChg chg="addSp delSp modSp">
        <pc:chgData name="veera nanu" userId="0916e3aa07079282" providerId="Windows Live" clId="Web-{3831DA6D-B22C-4914-A325-0FF3A92C290A}" dt="2023-12-10T23:29:04.354" v="10"/>
        <pc:sldMkLst>
          <pc:docMk/>
          <pc:sldMk cId="4213819715" sldId="259"/>
        </pc:sldMkLst>
        <pc:spChg chg="del">
          <ac:chgData name="veera nanu" userId="0916e3aa07079282" providerId="Windows Live" clId="Web-{3831DA6D-B22C-4914-A325-0FF3A92C290A}" dt="2023-12-10T23:29:04.354" v="10"/>
          <ac:spMkLst>
            <pc:docMk/>
            <pc:sldMk cId="4213819715" sldId="259"/>
            <ac:spMk id="9" creationId="{B210AC1D-4063-4C6E-9528-FA9C4C0C18E6}"/>
          </ac:spMkLst>
        </pc:spChg>
        <pc:spChg chg="del">
          <ac:chgData name="veera nanu" userId="0916e3aa07079282" providerId="Windows Live" clId="Web-{3831DA6D-B22C-4914-A325-0FF3A92C290A}" dt="2023-12-10T23:29:04.354" v="10"/>
          <ac:spMkLst>
            <pc:docMk/>
            <pc:sldMk cId="4213819715" sldId="259"/>
            <ac:spMk id="11" creationId="{02F8C595-E68C-4306-AED8-DC7826A0A506}"/>
          </ac:spMkLst>
        </pc:spChg>
        <pc:spChg chg="del mod replId">
          <ac:chgData name="veera nanu" userId="0916e3aa07079282" providerId="Windows Live" clId="Web-{3831DA6D-B22C-4914-A325-0FF3A92C290A}" dt="2023-12-10T23:29:04.354" v="10"/>
          <ac:spMkLst>
            <pc:docMk/>
            <pc:sldMk cId="4213819715" sldId="259"/>
            <ac:spMk id="13" creationId="{DFDC1314-5C2F-4E13-4FBA-B8A6922103A3}"/>
          </ac:spMkLst>
        </pc:spChg>
        <pc:spChg chg="del mod replId">
          <ac:chgData name="veera nanu" userId="0916e3aa07079282" providerId="Windows Live" clId="Web-{3831DA6D-B22C-4914-A325-0FF3A92C290A}" dt="2023-12-10T23:29:04.354" v="10"/>
          <ac:spMkLst>
            <pc:docMk/>
            <pc:sldMk cId="4213819715" sldId="259"/>
            <ac:spMk id="15" creationId="{DA3CE147-D271-6179-83C9-6DC0E26D4B3E}"/>
          </ac:spMkLst>
        </pc:spChg>
        <pc:spChg chg="add">
          <ac:chgData name="veera nanu" userId="0916e3aa07079282" providerId="Windows Live" clId="Web-{3831DA6D-B22C-4914-A325-0FF3A92C290A}" dt="2023-12-10T23:29:04.354" v="10"/>
          <ac:spMkLst>
            <pc:docMk/>
            <pc:sldMk cId="4213819715" sldId="259"/>
            <ac:spMk id="16" creationId="{E8A8EAB8-D2FF-444D-B34B-7D32F106AD0E}"/>
          </ac:spMkLst>
        </pc:spChg>
        <pc:spChg chg="add">
          <ac:chgData name="veera nanu" userId="0916e3aa07079282" providerId="Windows Live" clId="Web-{3831DA6D-B22C-4914-A325-0FF3A92C290A}" dt="2023-12-10T23:29:04.354" v="10"/>
          <ac:spMkLst>
            <pc:docMk/>
            <pc:sldMk cId="4213819715" sldId="259"/>
            <ac:spMk id="22" creationId="{6F5F25CC-E32F-98D8-4A4A-6FCB480BBF72}"/>
          </ac:spMkLst>
        </pc:spChg>
        <pc:spChg chg="add">
          <ac:chgData name="veera nanu" userId="0916e3aa07079282" providerId="Windows Live" clId="Web-{3831DA6D-B22C-4914-A325-0FF3A92C290A}" dt="2023-12-10T23:29:04.354" v="10"/>
          <ac:spMkLst>
            <pc:docMk/>
            <pc:sldMk cId="4213819715" sldId="259"/>
            <ac:spMk id="23" creationId="{950551A7-2E48-6769-3FAE-F4C1A9D87965}"/>
          </ac:spMkLst>
        </pc:spChg>
        <pc:picChg chg="del mod replId">
          <ac:chgData name="veera nanu" userId="0916e3aa07079282" providerId="Windows Live" clId="Web-{3831DA6D-B22C-4914-A325-0FF3A92C290A}" dt="2023-12-10T23:29:04.354" v="10"/>
          <ac:picMkLst>
            <pc:docMk/>
            <pc:sldMk cId="4213819715" sldId="259"/>
            <ac:picMk id="14" creationId="{4C954C76-2B93-8A39-6CD3-1999AD6D1561}"/>
          </ac:picMkLst>
        </pc:picChg>
        <pc:picChg chg="add">
          <ac:chgData name="veera nanu" userId="0916e3aa07079282" providerId="Windows Live" clId="Web-{3831DA6D-B22C-4914-A325-0FF3A92C290A}" dt="2023-12-10T23:29:04.354" v="10"/>
          <ac:picMkLst>
            <pc:docMk/>
            <pc:sldMk cId="4213819715" sldId="259"/>
            <ac:picMk id="24" creationId="{547AF3D3-A9B8-20F9-31D7-022087C3070F}"/>
          </ac:picMkLst>
        </pc:picChg>
        <pc:cxnChg chg="add">
          <ac:chgData name="veera nanu" userId="0916e3aa07079282" providerId="Windows Live" clId="Web-{3831DA6D-B22C-4914-A325-0FF3A92C290A}" dt="2023-12-10T23:29:04.354" v="10"/>
          <ac:cxnSpMkLst>
            <pc:docMk/>
            <pc:sldMk cId="4213819715" sldId="259"/>
            <ac:cxnSpMk id="18" creationId="{EEA38897-7BA3-4408-8083-3235339C4A60}"/>
          </ac:cxnSpMkLst>
        </pc:cxnChg>
        <pc:cxnChg chg="add">
          <ac:chgData name="veera nanu" userId="0916e3aa07079282" providerId="Windows Live" clId="Web-{3831DA6D-B22C-4914-A325-0FF3A92C290A}" dt="2023-12-10T23:29:04.354" v="10"/>
          <ac:cxnSpMkLst>
            <pc:docMk/>
            <pc:sldMk cId="4213819715" sldId="259"/>
            <ac:cxnSpMk id="20" creationId="{F11AD06B-AB20-4097-8606-5DA00DBACE88}"/>
          </ac:cxnSpMkLst>
        </pc:cxnChg>
      </pc:sldChg>
      <pc:sldChg chg="addSp delSp modSp">
        <pc:chgData name="veera nanu" userId="0916e3aa07079282" providerId="Windows Live" clId="Web-{3831DA6D-B22C-4914-A325-0FF3A92C290A}" dt="2023-12-10T23:30:45.201" v="22"/>
        <pc:sldMkLst>
          <pc:docMk/>
          <pc:sldMk cId="3651886630" sldId="260"/>
        </pc:sldMkLst>
        <pc:spChg chg="del">
          <ac:chgData name="veera nanu" userId="0916e3aa07079282" providerId="Windows Live" clId="Web-{3831DA6D-B22C-4914-A325-0FF3A92C290A}" dt="2023-12-10T23:29:12.698" v="12"/>
          <ac:spMkLst>
            <pc:docMk/>
            <pc:sldMk cId="3651886630" sldId="260"/>
            <ac:spMk id="9" creationId="{35DB3719-6FDC-4E5D-891D-FF40B7300F64}"/>
          </ac:spMkLst>
        </pc:spChg>
        <pc:spChg chg="del">
          <ac:chgData name="veera nanu" userId="0916e3aa07079282" providerId="Windows Live" clId="Web-{3831DA6D-B22C-4914-A325-0FF3A92C290A}" dt="2023-12-10T23:29:12.698" v="12"/>
          <ac:spMkLst>
            <pc:docMk/>
            <pc:sldMk cId="3651886630" sldId="260"/>
            <ac:spMk id="11" creationId="{E0CBAC23-2E3F-4A90-BA59-F8299F6A5439}"/>
          </ac:spMkLst>
        </pc:spChg>
        <pc:spChg chg="del mod replId">
          <ac:chgData name="veera nanu" userId="0916e3aa07079282" providerId="Windows Live" clId="Web-{3831DA6D-B22C-4914-A325-0FF3A92C290A}" dt="2023-12-10T23:29:12.698" v="12"/>
          <ac:spMkLst>
            <pc:docMk/>
            <pc:sldMk cId="3651886630" sldId="260"/>
            <ac:spMk id="14" creationId="{2599C107-C62F-5149-10B2-E63ED6E0B786}"/>
          </ac:spMkLst>
        </pc:spChg>
        <pc:spChg chg="add">
          <ac:chgData name="veera nanu" userId="0916e3aa07079282" providerId="Windows Live" clId="Web-{3831DA6D-B22C-4914-A325-0FF3A92C290A}" dt="2023-12-10T23:30:45.201" v="22"/>
          <ac:spMkLst>
            <pc:docMk/>
            <pc:sldMk cId="3651886630" sldId="260"/>
            <ac:spMk id="17" creationId="{294B7A75-6F2B-7DC8-F9FB-3074028B845D}"/>
          </ac:spMkLst>
        </pc:spChg>
        <pc:spChg chg="add">
          <ac:chgData name="veera nanu" userId="0916e3aa07079282" providerId="Windows Live" clId="Web-{3831DA6D-B22C-4914-A325-0FF3A92C290A}" dt="2023-12-10T23:30:45.201" v="22"/>
          <ac:spMkLst>
            <pc:docMk/>
            <pc:sldMk cId="3651886630" sldId="260"/>
            <ac:spMk id="20" creationId="{523A55E3-00BE-F666-83BE-1DF0426B32CF}"/>
          </ac:spMkLst>
        </pc:spChg>
        <pc:spChg chg="add del mod replId">
          <ac:chgData name="veera nanu" userId="0916e3aa07079282" providerId="Windows Live" clId="Web-{3831DA6D-B22C-4914-A325-0FF3A92C290A}" dt="2023-12-10T23:30:45.201" v="22"/>
          <ac:spMkLst>
            <pc:docMk/>
            <pc:sldMk cId="3651886630" sldId="260"/>
            <ac:spMk id="20" creationId="{B50AB553-2A96-4A92-96F2-93548E096954}"/>
          </ac:spMkLst>
        </pc:spChg>
        <pc:spChg chg="add del mod replId">
          <ac:chgData name="veera nanu" userId="0916e3aa07079282" providerId="Windows Live" clId="Web-{3831DA6D-B22C-4914-A325-0FF3A92C290A}" dt="2023-12-10T23:30:45.201" v="22"/>
          <ac:spMkLst>
            <pc:docMk/>
            <pc:sldMk cId="3651886630" sldId="260"/>
            <ac:spMk id="21" creationId="{6DB88621-74EB-011D-E7C6-23F08632DFE7}"/>
          </ac:spMkLst>
        </pc:spChg>
        <pc:graphicFrameChg chg="del mod replId">
          <ac:chgData name="veera nanu" userId="0916e3aa07079282" providerId="Windows Live" clId="Web-{3831DA6D-B22C-4914-A325-0FF3A92C290A}" dt="2023-12-10T23:29:12.698" v="12"/>
          <ac:graphicFrameMkLst>
            <pc:docMk/>
            <pc:sldMk cId="3651886630" sldId="260"/>
            <ac:graphicFrameMk id="15" creationId="{7D8CA704-6BDA-4519-63D4-5EE18106FC1F}"/>
          </ac:graphicFrameMkLst>
        </pc:graphicFrameChg>
        <pc:graphicFrameChg chg="add">
          <ac:chgData name="veera nanu" userId="0916e3aa07079282" providerId="Windows Live" clId="Web-{3831DA6D-B22C-4914-A325-0FF3A92C290A}" dt="2023-12-10T23:30:45.201" v="22"/>
          <ac:graphicFrameMkLst>
            <pc:docMk/>
            <pc:sldMk cId="3651886630" sldId="260"/>
            <ac:graphicFrameMk id="21" creationId="{2EA8B37F-AB7B-3ECF-18F2-CC45E583015B}"/>
          </ac:graphicFrameMkLst>
        </pc:graphicFrameChg>
        <pc:graphicFrameChg chg="add del mod replId">
          <ac:chgData name="veera nanu" userId="0916e3aa07079282" providerId="Windows Live" clId="Web-{3831DA6D-B22C-4914-A325-0FF3A92C290A}" dt="2023-12-10T23:30:45.201" v="22"/>
          <ac:graphicFrameMkLst>
            <pc:docMk/>
            <pc:sldMk cId="3651886630" sldId="260"/>
            <ac:graphicFrameMk id="22" creationId="{ABD67402-E5E0-84E1-B621-C3698E52F57A}"/>
          </ac:graphicFrameMkLst>
        </pc:graphicFrameChg>
        <pc:picChg chg="add del mod replId">
          <ac:chgData name="veera nanu" userId="0916e3aa07079282" providerId="Windows Live" clId="Web-{3831DA6D-B22C-4914-A325-0FF3A92C290A}" dt="2023-12-10T23:30:45.201" v="22"/>
          <ac:picMkLst>
            <pc:docMk/>
            <pc:sldMk cId="3651886630" sldId="260"/>
            <ac:picMk id="19" creationId="{224E8BA5-8A3C-6C3E-BBF0-03525C2F8114}"/>
          </ac:picMkLst>
        </pc:picChg>
        <pc:picChg chg="add">
          <ac:chgData name="veera nanu" userId="0916e3aa07079282" providerId="Windows Live" clId="Web-{3831DA6D-B22C-4914-A325-0FF3A92C290A}" dt="2023-12-10T23:30:45.201" v="22"/>
          <ac:picMkLst>
            <pc:docMk/>
            <pc:sldMk cId="3651886630" sldId="260"/>
            <ac:picMk id="19" creationId="{D2F0A70B-EEDF-B198-488C-37638E56DF79}"/>
          </ac:picMkLst>
        </pc:picChg>
      </pc:sldChg>
      <pc:sldChg chg="addSp delSp modSp">
        <pc:chgData name="veera nanu" userId="0916e3aa07079282" providerId="Windows Live" clId="Web-{3831DA6D-B22C-4914-A325-0FF3A92C290A}" dt="2023-12-10T23:29:20.730" v="14"/>
        <pc:sldMkLst>
          <pc:docMk/>
          <pc:sldMk cId="279128504" sldId="261"/>
        </pc:sldMkLst>
        <pc:spChg chg="del mod replId">
          <ac:chgData name="veera nanu" userId="0916e3aa07079282" providerId="Windows Live" clId="Web-{3831DA6D-B22C-4914-A325-0FF3A92C290A}" dt="2023-12-10T23:29:20.730" v="14"/>
          <ac:spMkLst>
            <pc:docMk/>
            <pc:sldMk cId="279128504" sldId="261"/>
            <ac:spMk id="17" creationId="{C82B2C32-9A56-A6A5-F883-0F07091220D7}"/>
          </ac:spMkLst>
        </pc:spChg>
        <pc:spChg chg="del mod replId">
          <ac:chgData name="veera nanu" userId="0916e3aa07079282" providerId="Windows Live" clId="Web-{3831DA6D-B22C-4914-A325-0FF3A92C290A}" dt="2023-12-10T23:29:20.730" v="14"/>
          <ac:spMkLst>
            <pc:docMk/>
            <pc:sldMk cId="279128504" sldId="261"/>
            <ac:spMk id="19" creationId="{BC8A07D2-E528-057E-70D8-D65856F432A6}"/>
          </ac:spMkLst>
        </pc:spChg>
        <pc:spChg chg="add">
          <ac:chgData name="veera nanu" userId="0916e3aa07079282" providerId="Windows Live" clId="Web-{3831DA6D-B22C-4914-A325-0FF3A92C290A}" dt="2023-12-10T23:29:20.730" v="14"/>
          <ac:spMkLst>
            <pc:docMk/>
            <pc:sldMk cId="279128504" sldId="261"/>
            <ac:spMk id="20" creationId="{E8A8EAB8-D2FF-444D-B34B-7D32F106AD0E}"/>
          </ac:spMkLst>
        </pc:spChg>
        <pc:spChg chg="add">
          <ac:chgData name="veera nanu" userId="0916e3aa07079282" providerId="Windows Live" clId="Web-{3831DA6D-B22C-4914-A325-0FF3A92C290A}" dt="2023-12-10T23:29:20.730" v="14"/>
          <ac:spMkLst>
            <pc:docMk/>
            <pc:sldMk cId="279128504" sldId="261"/>
            <ac:spMk id="26" creationId="{855D2F3F-88BD-B738-87FA-39846E0E7269}"/>
          </ac:spMkLst>
        </pc:spChg>
        <pc:spChg chg="add">
          <ac:chgData name="veera nanu" userId="0916e3aa07079282" providerId="Windows Live" clId="Web-{3831DA6D-B22C-4914-A325-0FF3A92C290A}" dt="2023-12-10T23:29:20.730" v="14"/>
          <ac:spMkLst>
            <pc:docMk/>
            <pc:sldMk cId="279128504" sldId="261"/>
            <ac:spMk id="27" creationId="{5A090FD0-A428-BB15-03DB-CED764EB3DC9}"/>
          </ac:spMkLst>
        </pc:spChg>
        <pc:picChg chg="del mod replId">
          <ac:chgData name="veera nanu" userId="0916e3aa07079282" providerId="Windows Live" clId="Web-{3831DA6D-B22C-4914-A325-0FF3A92C290A}" dt="2023-12-10T23:29:20.730" v="14"/>
          <ac:picMkLst>
            <pc:docMk/>
            <pc:sldMk cId="279128504" sldId="261"/>
            <ac:picMk id="18" creationId="{8BEC7076-E25D-465A-828A-5FD26A15E77D}"/>
          </ac:picMkLst>
        </pc:picChg>
        <pc:picChg chg="add">
          <ac:chgData name="veera nanu" userId="0916e3aa07079282" providerId="Windows Live" clId="Web-{3831DA6D-B22C-4914-A325-0FF3A92C290A}" dt="2023-12-10T23:29:20.730" v="14"/>
          <ac:picMkLst>
            <pc:docMk/>
            <pc:sldMk cId="279128504" sldId="261"/>
            <ac:picMk id="28" creationId="{21F54222-2F12-9A86-8519-E7DE283DD960}"/>
          </ac:picMkLst>
        </pc:picChg>
        <pc:cxnChg chg="del">
          <ac:chgData name="veera nanu" userId="0916e3aa07079282" providerId="Windows Live" clId="Web-{3831DA6D-B22C-4914-A325-0FF3A92C290A}" dt="2023-12-10T23:29:20.730" v="14"/>
          <ac:cxnSpMkLst>
            <pc:docMk/>
            <pc:sldMk cId="279128504" sldId="261"/>
            <ac:cxnSpMk id="14" creationId="{1503BFE4-729B-D9D0-C17B-501E6AF1127A}"/>
          </ac:cxnSpMkLst>
        </pc:cxnChg>
        <pc:cxnChg chg="add">
          <ac:chgData name="veera nanu" userId="0916e3aa07079282" providerId="Windows Live" clId="Web-{3831DA6D-B22C-4914-A325-0FF3A92C290A}" dt="2023-12-10T23:29:20.730" v="14"/>
          <ac:cxnSpMkLst>
            <pc:docMk/>
            <pc:sldMk cId="279128504" sldId="261"/>
            <ac:cxnSpMk id="22" creationId="{EEA38897-7BA3-4408-8083-3235339C4A60}"/>
          </ac:cxnSpMkLst>
        </pc:cxnChg>
        <pc:cxnChg chg="add">
          <ac:chgData name="veera nanu" userId="0916e3aa07079282" providerId="Windows Live" clId="Web-{3831DA6D-B22C-4914-A325-0FF3A92C290A}" dt="2023-12-10T23:29:20.730" v="14"/>
          <ac:cxnSpMkLst>
            <pc:docMk/>
            <pc:sldMk cId="279128504" sldId="261"/>
            <ac:cxnSpMk id="24" creationId="{F11AD06B-AB20-4097-8606-5DA00DBACE88}"/>
          </ac:cxnSpMkLst>
        </pc:cxnChg>
      </pc:sldChg>
      <pc:sldChg chg="addSp delSp modSp">
        <pc:chgData name="veera nanu" userId="0916e3aa07079282" providerId="Windows Live" clId="Web-{3831DA6D-B22C-4914-A325-0FF3A92C290A}" dt="2023-12-10T23:29:24.855" v="16"/>
        <pc:sldMkLst>
          <pc:docMk/>
          <pc:sldMk cId="2108750785" sldId="262"/>
        </pc:sldMkLst>
        <pc:spChg chg="del">
          <ac:chgData name="veera nanu" userId="0916e3aa07079282" providerId="Windows Live" clId="Web-{3831DA6D-B22C-4914-A325-0FF3A92C290A}" dt="2023-12-10T23:29:24.855" v="16"/>
          <ac:spMkLst>
            <pc:docMk/>
            <pc:sldMk cId="2108750785" sldId="262"/>
            <ac:spMk id="11" creationId="{3ECBE1F1-D69B-4AFA-ABD5-8E41720EF6DE}"/>
          </ac:spMkLst>
        </pc:spChg>
        <pc:spChg chg="del">
          <ac:chgData name="veera nanu" userId="0916e3aa07079282" providerId="Windows Live" clId="Web-{3831DA6D-B22C-4914-A325-0FF3A92C290A}" dt="2023-12-10T23:29:24.855" v="16"/>
          <ac:spMkLst>
            <pc:docMk/>
            <pc:sldMk cId="2108750785" sldId="262"/>
            <ac:spMk id="12" creationId="{603A6265-E10C-4B85-9C20-E75FCAF9CC63}"/>
          </ac:spMkLst>
        </pc:spChg>
        <pc:spChg chg="del mod replId">
          <ac:chgData name="veera nanu" userId="0916e3aa07079282" providerId="Windows Live" clId="Web-{3831DA6D-B22C-4914-A325-0FF3A92C290A}" dt="2023-12-10T23:29:24.855" v="16"/>
          <ac:spMkLst>
            <pc:docMk/>
            <pc:sldMk cId="2108750785" sldId="262"/>
            <ac:spMk id="15" creationId="{7983F689-601F-1E11-709F-D5A206F584BD}"/>
          </ac:spMkLst>
        </pc:spChg>
        <pc:spChg chg="del mod replId">
          <ac:chgData name="veera nanu" userId="0916e3aa07079282" providerId="Windows Live" clId="Web-{3831DA6D-B22C-4914-A325-0FF3A92C290A}" dt="2023-12-10T23:29:24.855" v="16"/>
          <ac:spMkLst>
            <pc:docMk/>
            <pc:sldMk cId="2108750785" sldId="262"/>
            <ac:spMk id="16" creationId="{C74FF5AD-DBE9-711C-3AC9-AC57409E6F25}"/>
          </ac:spMkLst>
        </pc:spChg>
        <pc:spChg chg="add">
          <ac:chgData name="veera nanu" userId="0916e3aa07079282" providerId="Windows Live" clId="Web-{3831DA6D-B22C-4914-A325-0FF3A92C290A}" dt="2023-12-10T23:29:24.855" v="16"/>
          <ac:spMkLst>
            <pc:docMk/>
            <pc:sldMk cId="2108750785" sldId="262"/>
            <ac:spMk id="17" creationId="{E8A8EAB8-D2FF-444D-B34B-7D32F106AD0E}"/>
          </ac:spMkLst>
        </pc:spChg>
        <pc:spChg chg="add">
          <ac:chgData name="veera nanu" userId="0916e3aa07079282" providerId="Windows Live" clId="Web-{3831DA6D-B22C-4914-A325-0FF3A92C290A}" dt="2023-12-10T23:29:24.855" v="16"/>
          <ac:spMkLst>
            <pc:docMk/>
            <pc:sldMk cId="2108750785" sldId="262"/>
            <ac:spMk id="23" creationId="{B08CD5B3-EDF7-0AE5-B607-B4AD28A232BD}"/>
          </ac:spMkLst>
        </pc:spChg>
        <pc:spChg chg="add">
          <ac:chgData name="veera nanu" userId="0916e3aa07079282" providerId="Windows Live" clId="Web-{3831DA6D-B22C-4914-A325-0FF3A92C290A}" dt="2023-12-10T23:29:24.855" v="16"/>
          <ac:spMkLst>
            <pc:docMk/>
            <pc:sldMk cId="2108750785" sldId="262"/>
            <ac:spMk id="24" creationId="{0C16BC6A-1594-AC68-2D4F-B679FF825E26}"/>
          </ac:spMkLst>
        </pc:spChg>
        <pc:picChg chg="del mod replId">
          <ac:chgData name="veera nanu" userId="0916e3aa07079282" providerId="Windows Live" clId="Web-{3831DA6D-B22C-4914-A325-0FF3A92C290A}" dt="2023-12-10T23:29:24.855" v="16"/>
          <ac:picMkLst>
            <pc:docMk/>
            <pc:sldMk cId="2108750785" sldId="262"/>
            <ac:picMk id="14" creationId="{0BB8C10D-3C58-81A5-FC47-CDE8687307C6}"/>
          </ac:picMkLst>
        </pc:picChg>
        <pc:picChg chg="add">
          <ac:chgData name="veera nanu" userId="0916e3aa07079282" providerId="Windows Live" clId="Web-{3831DA6D-B22C-4914-A325-0FF3A92C290A}" dt="2023-12-10T23:29:24.855" v="16"/>
          <ac:picMkLst>
            <pc:docMk/>
            <pc:sldMk cId="2108750785" sldId="262"/>
            <ac:picMk id="25" creationId="{B9B9F2BE-A8CA-0809-89EF-142553F0FC1F}"/>
          </ac:picMkLst>
        </pc:picChg>
        <pc:cxnChg chg="add">
          <ac:chgData name="veera nanu" userId="0916e3aa07079282" providerId="Windows Live" clId="Web-{3831DA6D-B22C-4914-A325-0FF3A92C290A}" dt="2023-12-10T23:29:24.855" v="16"/>
          <ac:cxnSpMkLst>
            <pc:docMk/>
            <pc:sldMk cId="2108750785" sldId="262"/>
            <ac:cxnSpMk id="19" creationId="{EEA38897-7BA3-4408-8083-3235339C4A60}"/>
          </ac:cxnSpMkLst>
        </pc:cxnChg>
        <pc:cxnChg chg="add">
          <ac:chgData name="veera nanu" userId="0916e3aa07079282" providerId="Windows Live" clId="Web-{3831DA6D-B22C-4914-A325-0FF3A92C290A}" dt="2023-12-10T23:29:24.855" v="16"/>
          <ac:cxnSpMkLst>
            <pc:docMk/>
            <pc:sldMk cId="2108750785" sldId="262"/>
            <ac:cxnSpMk id="21" creationId="{F11AD06B-AB20-4097-8606-5DA00DBACE88}"/>
          </ac:cxnSpMkLst>
        </pc:cxnChg>
      </pc:sldChg>
      <pc:sldChg chg="addSp delSp modSp modNotes">
        <pc:chgData name="veera nanu" userId="0916e3aa07079282" providerId="Windows Live" clId="Web-{3831DA6D-B22C-4914-A325-0FF3A92C290A}" dt="2023-12-10T23:29:59.762" v="20"/>
        <pc:sldMkLst>
          <pc:docMk/>
          <pc:sldMk cId="2779271469" sldId="263"/>
        </pc:sldMkLst>
        <pc:spChg chg="del">
          <ac:chgData name="veera nanu" userId="0916e3aa07079282" providerId="Windows Live" clId="Web-{3831DA6D-B22C-4914-A325-0FF3A92C290A}" dt="2023-12-10T23:29:30.089" v="18"/>
          <ac:spMkLst>
            <pc:docMk/>
            <pc:sldMk cId="2779271469" sldId="263"/>
            <ac:spMk id="9" creationId="{C0763A76-9F1C-4FC5-82B7-DD475DA461B2}"/>
          </ac:spMkLst>
        </pc:spChg>
        <pc:spChg chg="del">
          <ac:chgData name="veera nanu" userId="0916e3aa07079282" providerId="Windows Live" clId="Web-{3831DA6D-B22C-4914-A325-0FF3A92C290A}" dt="2023-12-10T23:29:30.089" v="18"/>
          <ac:spMkLst>
            <pc:docMk/>
            <pc:sldMk cId="2779271469" sldId="263"/>
            <ac:spMk id="11" creationId="{E81BF4F6-F2CF-4984-9D14-D6966D92F99F}"/>
          </ac:spMkLst>
        </pc:spChg>
        <pc:spChg chg="del mod replId">
          <ac:chgData name="veera nanu" userId="0916e3aa07079282" providerId="Windows Live" clId="Web-{3831DA6D-B22C-4914-A325-0FF3A92C290A}" dt="2023-12-10T23:29:30.089" v="18"/>
          <ac:spMkLst>
            <pc:docMk/>
            <pc:sldMk cId="2779271469" sldId="263"/>
            <ac:spMk id="13" creationId="{0D86F128-C16D-BB71-4178-8FC47DB5ECAA}"/>
          </ac:spMkLst>
        </pc:spChg>
        <pc:spChg chg="del mod replId">
          <ac:chgData name="veera nanu" userId="0916e3aa07079282" providerId="Windows Live" clId="Web-{3831DA6D-B22C-4914-A325-0FF3A92C290A}" dt="2023-12-10T23:29:30.089" v="18"/>
          <ac:spMkLst>
            <pc:docMk/>
            <pc:sldMk cId="2779271469" sldId="263"/>
            <ac:spMk id="14" creationId="{456ABB47-67EE-0288-D10C-6D6E84028803}"/>
          </ac:spMkLst>
        </pc:spChg>
        <pc:spChg chg="add">
          <ac:chgData name="veera nanu" userId="0916e3aa07079282" providerId="Windows Live" clId="Web-{3831DA6D-B22C-4914-A325-0FF3A92C290A}" dt="2023-12-10T23:29:30.089" v="18"/>
          <ac:spMkLst>
            <pc:docMk/>
            <pc:sldMk cId="2779271469" sldId="263"/>
            <ac:spMk id="16" creationId="{E8A8EAB8-D2FF-444D-B34B-7D32F106AD0E}"/>
          </ac:spMkLst>
        </pc:spChg>
        <pc:spChg chg="add">
          <ac:chgData name="veera nanu" userId="0916e3aa07079282" providerId="Windows Live" clId="Web-{3831DA6D-B22C-4914-A325-0FF3A92C290A}" dt="2023-12-10T23:29:30.089" v="18"/>
          <ac:spMkLst>
            <pc:docMk/>
            <pc:sldMk cId="2779271469" sldId="263"/>
            <ac:spMk id="22" creationId="{9C5D684B-F143-D579-43AD-1827B15233B5}"/>
          </ac:spMkLst>
        </pc:spChg>
        <pc:spChg chg="add">
          <ac:chgData name="veera nanu" userId="0916e3aa07079282" providerId="Windows Live" clId="Web-{3831DA6D-B22C-4914-A325-0FF3A92C290A}" dt="2023-12-10T23:29:30.089" v="18"/>
          <ac:spMkLst>
            <pc:docMk/>
            <pc:sldMk cId="2779271469" sldId="263"/>
            <ac:spMk id="23" creationId="{50D55727-D5CD-EA88-6007-BE4811AEEC97}"/>
          </ac:spMkLst>
        </pc:spChg>
        <pc:picChg chg="del mod replId">
          <ac:chgData name="veera nanu" userId="0916e3aa07079282" providerId="Windows Live" clId="Web-{3831DA6D-B22C-4914-A325-0FF3A92C290A}" dt="2023-12-10T23:29:30.089" v="18"/>
          <ac:picMkLst>
            <pc:docMk/>
            <pc:sldMk cId="2779271469" sldId="263"/>
            <ac:picMk id="15" creationId="{5EEB4D6E-E270-D10D-56E0-294C66C11C63}"/>
          </ac:picMkLst>
        </pc:picChg>
        <pc:picChg chg="add">
          <ac:chgData name="veera nanu" userId="0916e3aa07079282" providerId="Windows Live" clId="Web-{3831DA6D-B22C-4914-A325-0FF3A92C290A}" dt="2023-12-10T23:29:30.089" v="18"/>
          <ac:picMkLst>
            <pc:docMk/>
            <pc:sldMk cId="2779271469" sldId="263"/>
            <ac:picMk id="24" creationId="{68A57ED7-3479-1FA8-3DD5-B08707794BF1}"/>
          </ac:picMkLst>
        </pc:picChg>
        <pc:cxnChg chg="add">
          <ac:chgData name="veera nanu" userId="0916e3aa07079282" providerId="Windows Live" clId="Web-{3831DA6D-B22C-4914-A325-0FF3A92C290A}" dt="2023-12-10T23:29:30.089" v="18"/>
          <ac:cxnSpMkLst>
            <pc:docMk/>
            <pc:sldMk cId="2779271469" sldId="263"/>
            <ac:cxnSpMk id="18" creationId="{EEA38897-7BA3-4408-8083-3235339C4A60}"/>
          </ac:cxnSpMkLst>
        </pc:cxnChg>
        <pc:cxnChg chg="add">
          <ac:chgData name="veera nanu" userId="0916e3aa07079282" providerId="Windows Live" clId="Web-{3831DA6D-B22C-4914-A325-0FF3A92C290A}" dt="2023-12-10T23:29:30.089" v="18"/>
          <ac:cxnSpMkLst>
            <pc:docMk/>
            <pc:sldMk cId="2779271469" sldId="263"/>
            <ac:cxnSpMk id="20" creationId="{F11AD06B-AB20-4097-8606-5DA00DBACE88}"/>
          </ac:cxnSpMkLst>
        </pc:cxnChg>
      </pc:sldChg>
    </pc:docChg>
  </pc:docChgLst>
  <pc:docChgLst>
    <pc:chgData name="veera nanu" userId="0916e3aa07079282" providerId="Windows Live" clId="Web-{E7BFBF05-0791-4BCF-A871-C07D5FE3CE4B}"/>
    <pc:docChg chg="addSld modSld">
      <pc:chgData name="veera nanu" userId="0916e3aa07079282" providerId="Windows Live" clId="Web-{E7BFBF05-0791-4BCF-A871-C07D5FE3CE4B}" dt="2023-12-10T23:24:57.652" v="180"/>
      <pc:docMkLst>
        <pc:docMk/>
      </pc:docMkLst>
      <pc:sldChg chg="addSp delSp modSp mod setBg">
        <pc:chgData name="veera nanu" userId="0916e3aa07079282" providerId="Windows Live" clId="Web-{E7BFBF05-0791-4BCF-A871-C07D5FE3CE4B}" dt="2023-12-10T23:10:51.757" v="72"/>
        <pc:sldMkLst>
          <pc:docMk/>
          <pc:sldMk cId="109857222" sldId="256"/>
        </pc:sldMkLst>
        <pc:spChg chg="add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3" creationId="{33A56DD4-CD4D-CE06-FB3C-CD1179D8B3C6}"/>
          </ac:spMkLst>
        </pc:spChg>
        <pc:spChg chg="del mod replId">
          <ac:chgData name="veera nanu" userId="0916e3aa07079282" providerId="Windows Live" clId="Web-{E7BFBF05-0791-4BCF-A871-C07D5FE3CE4B}" dt="2023-12-10T23:06:15.860" v="44"/>
          <ac:spMkLst>
            <pc:docMk/>
            <pc:sldMk cId="109857222" sldId="256"/>
            <ac:spMk id="5" creationId="{00000000-0000-0000-0000-000000000000}"/>
          </ac:spMkLst>
        </pc:spChg>
        <pc:spChg chg="del mod replId">
          <ac:chgData name="veera nanu" userId="0916e3aa07079282" providerId="Windows Live" clId="Web-{E7BFBF05-0791-4BCF-A871-C07D5FE3CE4B}" dt="2023-12-10T23:06:15.860" v="44"/>
          <ac:spMkLst>
            <pc:docMk/>
            <pc:sldMk cId="109857222" sldId="256"/>
            <ac:spMk id="6" creationId="{00000000-0000-0000-0000-000000000000}"/>
          </ac:spMkLst>
        </pc:spChg>
        <pc:spChg chg="add del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8" creationId="{6F5A5072-7B47-4D32-B52A-4EBBF590B8A5}"/>
          </ac:spMkLst>
        </pc:spChg>
        <pc:spChg chg="add del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10" creationId="{9715DAF0-AE1B-46C9-8A6B-DB2AA05AB91D}"/>
          </ac:spMkLst>
        </pc:spChg>
        <pc:spChg chg="add del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12" creationId="{6016219D-510E-4184-9090-6D5578A87BD1}"/>
          </ac:spMkLst>
        </pc:spChg>
        <pc:spChg chg="add del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14" creationId="{AFF4A713-7B75-4B21-90D7-5AB19547C728}"/>
          </ac:spMkLst>
        </pc:spChg>
        <pc:spChg chg="add del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16" creationId="{DC631C0B-6DA6-4E57-8231-CE32B3434A7E}"/>
          </ac:spMkLst>
        </pc:spChg>
        <pc:spChg chg="add del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18" creationId="{C29501E6-A978-4A61-9689-9085AF97A53A}"/>
          </ac:spMkLst>
        </pc:spChg>
        <pc:spChg chg="add del mod replId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21" creationId="{9621CB42-765E-4C7C-F17A-FFDA275587BE}"/>
          </ac:spMkLst>
        </pc:spChg>
        <pc:spChg chg="add del mod replId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22" creationId="{3EF20692-2591-0A96-2E3F-5AD2F341FE03}"/>
          </ac:spMkLst>
        </pc:spChg>
        <pc:spChg chg="add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24" creationId="{C1DD1A8A-57D5-4A81-AD04-532B043C5611}"/>
          </ac:spMkLst>
        </pc:spChg>
        <pc:spChg chg="add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26" creationId="{007891EC-4501-44ED-A8C8-B11B6DB767AB}"/>
          </ac:spMkLst>
        </pc:spChg>
        <pc:spChg chg="add">
          <ac:chgData name="veera nanu" userId="0916e3aa07079282" providerId="Windows Live" clId="Web-{E7BFBF05-0791-4BCF-A871-C07D5FE3CE4B}" dt="2023-12-10T23:10:51.757" v="72"/>
          <ac:spMkLst>
            <pc:docMk/>
            <pc:sldMk cId="109857222" sldId="256"/>
            <ac:spMk id="29" creationId="{F9045450-5ACB-1548-9144-3A40EF9B8111}"/>
          </ac:spMkLst>
        </pc:spChg>
        <pc:picChg chg="add">
          <ac:chgData name="veera nanu" userId="0916e3aa07079282" providerId="Windows Live" clId="Web-{E7BFBF05-0791-4BCF-A871-C07D5FE3CE4B}" dt="2023-12-10T23:10:51.757" v="72"/>
          <ac:picMkLst>
            <pc:docMk/>
            <pc:sldMk cId="109857222" sldId="256"/>
            <ac:picMk id="28" creationId="{053A74C6-02D3-BD8B-D0EC-9AEE735990FF}"/>
          </ac:picMkLst>
        </pc:picChg>
      </pc:sldChg>
      <pc:sldChg chg="addSp delSp modSp new mod setBg">
        <pc:chgData name="veera nanu" userId="0916e3aa07079282" providerId="Windows Live" clId="Web-{E7BFBF05-0791-4BCF-A871-C07D5FE3CE4B}" dt="2023-12-10T23:15:06.246" v="98"/>
        <pc:sldMkLst>
          <pc:docMk/>
          <pc:sldMk cId="475271495" sldId="257"/>
        </pc:sldMkLst>
        <pc:spChg chg="add del">
          <ac:chgData name="veera nanu" userId="0916e3aa07079282" providerId="Windows Live" clId="Web-{E7BFBF05-0791-4BCF-A871-C07D5FE3CE4B}" dt="2023-12-10T23:07:17.849" v="47"/>
          <ac:spMkLst>
            <pc:docMk/>
            <pc:sldMk cId="475271495" sldId="257"/>
            <ac:spMk id="2" creationId="{47B42336-A84A-AD6C-0278-F8E7C5D5D78C}"/>
          </ac:spMkLst>
        </pc:spChg>
        <pc:spChg chg="add del mod">
          <ac:chgData name="veera nanu" userId="0916e3aa07079282" providerId="Windows Live" clId="Web-{E7BFBF05-0791-4BCF-A871-C07D5FE3CE4B}" dt="2023-12-10T23:07:17.865" v="50"/>
          <ac:spMkLst>
            <pc:docMk/>
            <pc:sldMk cId="475271495" sldId="257"/>
            <ac:spMk id="3" creationId="{C608A045-E21F-86C2-114B-1EA1421938FC}"/>
          </ac:spMkLst>
        </pc:spChg>
        <pc:spChg chg="add">
          <ac:chgData name="veera nanu" userId="0916e3aa07079282" providerId="Windows Live" clId="Web-{E7BFBF05-0791-4BCF-A871-C07D5FE3CE4B}" dt="2023-12-10T23:07:17.865" v="50"/>
          <ac:spMkLst>
            <pc:docMk/>
            <pc:sldMk cId="475271495" sldId="257"/>
            <ac:spMk id="9" creationId="{9F7D5CDA-D291-4307-BF55-1381FED29634}"/>
          </ac:spMkLst>
        </pc:spChg>
        <pc:spChg chg="add del mod replId">
          <ac:chgData name="veera nanu" userId="0916e3aa07079282" providerId="Windows Live" clId="Web-{E7BFBF05-0791-4BCF-A871-C07D5FE3CE4B}" dt="2023-12-10T23:07:17.865" v="50"/>
          <ac:spMkLst>
            <pc:docMk/>
            <pc:sldMk cId="475271495" sldId="257"/>
            <ac:spMk id="10" creationId="{13C6DDD0-D6BD-B782-E7F0-78D070E95D7D}"/>
          </ac:spMkLst>
        </pc:spChg>
        <pc:spChg chg="add">
          <ac:chgData name="veera nanu" userId="0916e3aa07079282" providerId="Windows Live" clId="Web-{E7BFBF05-0791-4BCF-A871-C07D5FE3CE4B}" dt="2023-12-10T23:07:17.865" v="50"/>
          <ac:spMkLst>
            <pc:docMk/>
            <pc:sldMk cId="475271495" sldId="257"/>
            <ac:spMk id="11" creationId="{59B296B9-C5A5-4E4F-9B60-C907B5F1466C}"/>
          </ac:spMkLst>
        </pc:spChg>
        <pc:spChg chg="add">
          <ac:chgData name="veera nanu" userId="0916e3aa07079282" providerId="Windows Live" clId="Web-{E7BFBF05-0791-4BCF-A871-C07D5FE3CE4B}" dt="2023-12-10T23:07:17.865" v="50"/>
          <ac:spMkLst>
            <pc:docMk/>
            <pc:sldMk cId="475271495" sldId="257"/>
            <ac:spMk id="13" creationId="{D0300FD3-5AF1-6305-15FA-9078072672E2}"/>
          </ac:spMkLst>
        </pc:spChg>
        <pc:spChg chg="add del mod">
          <ac:chgData name="veera nanu" userId="0916e3aa07079282" providerId="Windows Live" clId="Web-{E7BFBF05-0791-4BCF-A871-C07D5FE3CE4B}" dt="2023-12-10T23:15:06.246" v="97"/>
          <ac:spMkLst>
            <pc:docMk/>
            <pc:sldMk cId="475271495" sldId="257"/>
            <ac:spMk id="14" creationId="{7C578171-3B12-9F49-252A-2BEB73A02250}"/>
          </ac:spMkLst>
        </pc:spChg>
        <pc:spChg chg="add">
          <ac:chgData name="veera nanu" userId="0916e3aa07079282" providerId="Windows Live" clId="Web-{E7BFBF05-0791-4BCF-A871-C07D5FE3CE4B}" dt="2023-12-10T23:07:17.865" v="50"/>
          <ac:spMkLst>
            <pc:docMk/>
            <pc:sldMk cId="475271495" sldId="257"/>
            <ac:spMk id="16" creationId="{30BCE32C-77A7-D27A-B08B-7828680F367D}"/>
          </ac:spMkLst>
        </pc:spChg>
        <pc:spChg chg="add">
          <ac:chgData name="veera nanu" userId="0916e3aa07079282" providerId="Windows Live" clId="Web-{E7BFBF05-0791-4BCF-A871-C07D5FE3CE4B}" dt="2023-12-10T23:07:17.865" v="50"/>
          <ac:spMkLst>
            <pc:docMk/>
            <pc:sldMk cId="475271495" sldId="257"/>
            <ac:spMk id="17" creationId="{F16BE8E7-EDE6-75D3-DC29-E2230F0AF839}"/>
          </ac:spMkLst>
        </pc:spChg>
        <pc:graphicFrameChg chg="add del">
          <ac:chgData name="veera nanu" userId="0916e3aa07079282" providerId="Windows Live" clId="Web-{E7BFBF05-0791-4BCF-A871-C07D5FE3CE4B}" dt="2023-12-10T23:07:17.849" v="47"/>
          <ac:graphicFrameMkLst>
            <pc:docMk/>
            <pc:sldMk cId="475271495" sldId="257"/>
            <ac:graphicFrameMk id="5" creationId="{0A808C12-3F91-91EE-1A61-197B22C30DF4}"/>
          </ac:graphicFrameMkLst>
        </pc:graphicFrameChg>
        <pc:picChg chg="add del mod">
          <ac:chgData name="veera nanu" userId="0916e3aa07079282" providerId="Windows Live" clId="Web-{E7BFBF05-0791-4BCF-A871-C07D5FE3CE4B}" dt="2023-12-10T23:15:06.246" v="98"/>
          <ac:picMkLst>
            <pc:docMk/>
            <pc:sldMk cId="475271495" sldId="257"/>
            <ac:picMk id="6" creationId="{6163986A-24C9-BA18-C01E-0C70908AEF5F}"/>
          </ac:picMkLst>
        </pc:picChg>
        <pc:picChg chg="add">
          <ac:chgData name="veera nanu" userId="0916e3aa07079282" providerId="Windows Live" clId="Web-{E7BFBF05-0791-4BCF-A871-C07D5FE3CE4B}" dt="2023-12-10T23:07:17.865" v="50"/>
          <ac:picMkLst>
            <pc:docMk/>
            <pc:sldMk cId="475271495" sldId="257"/>
            <ac:picMk id="15" creationId="{77E2265B-C049-8FD6-8811-869A3539E8DA}"/>
          </ac:picMkLst>
        </pc:picChg>
      </pc:sldChg>
      <pc:sldChg chg="addSp delSp modSp new mod setBg">
        <pc:chgData name="veera nanu" userId="0916e3aa07079282" providerId="Windows Live" clId="Web-{E7BFBF05-0791-4BCF-A871-C07D5FE3CE4B}" dt="2023-12-10T23:08:32.511" v="56"/>
        <pc:sldMkLst>
          <pc:docMk/>
          <pc:sldMk cId="2896198863" sldId="258"/>
        </pc:sldMkLst>
        <pc:spChg chg="add del">
          <ac:chgData name="veera nanu" userId="0916e3aa07079282" providerId="Windows Live" clId="Web-{E7BFBF05-0791-4BCF-A871-C07D5FE3CE4B}" dt="2023-12-10T23:08:32.496" v="53"/>
          <ac:spMkLst>
            <pc:docMk/>
            <pc:sldMk cId="2896198863" sldId="258"/>
            <ac:spMk id="2" creationId="{CE752F83-4FC5-BEED-76E9-F65D9D0D45E0}"/>
          </ac:spMkLst>
        </pc:spChg>
        <pc:spChg chg="add del">
          <ac:chgData name="veera nanu" userId="0916e3aa07079282" providerId="Windows Live" clId="Web-{E7BFBF05-0791-4BCF-A871-C07D5FE3CE4B}" dt="2023-12-10T23:08:32.496" v="53"/>
          <ac:spMkLst>
            <pc:docMk/>
            <pc:sldMk cId="2896198863" sldId="258"/>
            <ac:spMk id="3" creationId="{498CDE01-0599-19F6-2B9C-6A845E845D41}"/>
          </ac:spMkLst>
        </pc:spChg>
        <pc:spChg chg="add del mod replId">
          <ac:chgData name="veera nanu" userId="0916e3aa07079282" providerId="Windows Live" clId="Web-{E7BFBF05-0791-4BCF-A871-C07D5FE3CE4B}" dt="2023-12-10T23:08:32.511" v="56"/>
          <ac:spMkLst>
            <pc:docMk/>
            <pc:sldMk cId="2896198863" sldId="258"/>
            <ac:spMk id="3" creationId="{7A0726E2-6259-FA07-034E-F8F0A8180B73}"/>
          </ac:spMkLst>
        </pc:spChg>
        <pc:spChg chg="add del">
          <ac:chgData name="veera nanu" userId="0916e3aa07079282" providerId="Windows Live" clId="Web-{E7BFBF05-0791-4BCF-A871-C07D5FE3CE4B}" dt="2023-12-10T23:08:32.496" v="53"/>
          <ac:spMkLst>
            <pc:docMk/>
            <pc:sldMk cId="2896198863" sldId="258"/>
            <ac:spMk id="9" creationId="{C0763A76-9F1C-4FC5-82B7-DD475DA461B2}"/>
          </ac:spMkLst>
        </pc:spChg>
        <pc:spChg chg="add del">
          <ac:chgData name="veera nanu" userId="0916e3aa07079282" providerId="Windows Live" clId="Web-{E7BFBF05-0791-4BCF-A871-C07D5FE3CE4B}" dt="2023-12-10T23:08:32.496" v="53"/>
          <ac:spMkLst>
            <pc:docMk/>
            <pc:sldMk cId="2896198863" sldId="258"/>
            <ac:spMk id="11" creationId="{E81BF4F6-F2CF-4984-9D14-D6966D92F99F}"/>
          </ac:spMkLst>
        </pc:spChg>
        <pc:spChg chg="add del mod replId">
          <ac:chgData name="veera nanu" userId="0916e3aa07079282" providerId="Windows Live" clId="Web-{E7BFBF05-0791-4BCF-A871-C07D5FE3CE4B}" dt="2023-12-10T23:08:32.511" v="56"/>
          <ac:spMkLst>
            <pc:docMk/>
            <pc:sldMk cId="2896198863" sldId="258"/>
            <ac:spMk id="14" creationId="{65B4124F-1892-2BA1-6A8D-D1397FEB4DB9}"/>
          </ac:spMkLst>
        </pc:spChg>
        <pc:spChg chg="add">
          <ac:chgData name="veera nanu" userId="0916e3aa07079282" providerId="Windows Live" clId="Web-{E7BFBF05-0791-4BCF-A871-C07D5FE3CE4B}" dt="2023-12-10T23:08:32.511" v="56"/>
          <ac:spMkLst>
            <pc:docMk/>
            <pc:sldMk cId="2896198863" sldId="258"/>
            <ac:spMk id="15" creationId="{DA189B71-B69E-7C08-6730-CF814A87E417}"/>
          </ac:spMkLst>
        </pc:spChg>
        <pc:graphicFrameChg chg="add">
          <ac:chgData name="veera nanu" userId="0916e3aa07079282" providerId="Windows Live" clId="Web-{E7BFBF05-0791-4BCF-A871-C07D5FE3CE4B}" dt="2023-12-10T23:08:32.511" v="56"/>
          <ac:graphicFrameMkLst>
            <pc:docMk/>
            <pc:sldMk cId="2896198863" sldId="258"/>
            <ac:graphicFrameMk id="16" creationId="{5553F421-3FAA-79D6-9AF0-9677C5D3C0C7}"/>
          </ac:graphicFrameMkLst>
        </pc:graphicFrameChg>
        <pc:picChg chg="add del">
          <ac:chgData name="veera nanu" userId="0916e3aa07079282" providerId="Windows Live" clId="Web-{E7BFBF05-0791-4BCF-A871-C07D5FE3CE4B}" dt="2023-12-10T23:08:32.496" v="53"/>
          <ac:picMkLst>
            <pc:docMk/>
            <pc:sldMk cId="2896198863" sldId="258"/>
            <ac:picMk id="5" creationId="{A4A189B1-8942-906C-EAF8-530D75F65F3D}"/>
          </ac:picMkLst>
        </pc:picChg>
      </pc:sldChg>
      <pc:sldChg chg="addSp delSp modSp new mod setBg">
        <pc:chgData name="veera nanu" userId="0916e3aa07079282" providerId="Windows Live" clId="Web-{E7BFBF05-0791-4BCF-A871-C07D5FE3CE4B}" dt="2023-12-10T23:08:54.982" v="58"/>
        <pc:sldMkLst>
          <pc:docMk/>
          <pc:sldMk cId="4213819715" sldId="259"/>
        </pc:sldMkLst>
        <pc:spChg chg="del mod replId">
          <ac:chgData name="veera nanu" userId="0916e3aa07079282" providerId="Windows Live" clId="Web-{E7BFBF05-0791-4BCF-A871-C07D5FE3CE4B}" dt="2023-12-10T23:08:54.982" v="58"/>
          <ac:spMkLst>
            <pc:docMk/>
            <pc:sldMk cId="4213819715" sldId="259"/>
            <ac:spMk id="6" creationId="{A32794AF-9CAC-8BE2-1FE4-4A9B780A5290}"/>
          </ac:spMkLst>
        </pc:spChg>
        <pc:spChg chg="del mod replId">
          <ac:chgData name="veera nanu" userId="0916e3aa07079282" providerId="Windows Live" clId="Web-{E7BFBF05-0791-4BCF-A871-C07D5FE3CE4B}" dt="2023-12-10T23:08:54.982" v="58"/>
          <ac:spMkLst>
            <pc:docMk/>
            <pc:sldMk cId="4213819715" sldId="259"/>
            <ac:spMk id="7" creationId="{3576F5AC-819D-0B45-A9E8-BD658BE31C37}"/>
          </ac:spMkLst>
        </pc:spChg>
        <pc:spChg chg="add">
          <ac:chgData name="veera nanu" userId="0916e3aa07079282" providerId="Windows Live" clId="Web-{E7BFBF05-0791-4BCF-A871-C07D5FE3CE4B}" dt="2023-12-10T23:08:54.982" v="58"/>
          <ac:spMkLst>
            <pc:docMk/>
            <pc:sldMk cId="4213819715" sldId="259"/>
            <ac:spMk id="9" creationId="{B210AC1D-4063-4C6E-9528-FA9C4C0C18E6}"/>
          </ac:spMkLst>
        </pc:spChg>
        <pc:spChg chg="add">
          <ac:chgData name="veera nanu" userId="0916e3aa07079282" providerId="Windows Live" clId="Web-{E7BFBF05-0791-4BCF-A871-C07D5FE3CE4B}" dt="2023-12-10T23:08:54.982" v="58"/>
          <ac:spMkLst>
            <pc:docMk/>
            <pc:sldMk cId="4213819715" sldId="259"/>
            <ac:spMk id="11" creationId="{02F8C595-E68C-4306-AED8-DC7826A0A506}"/>
          </ac:spMkLst>
        </pc:spChg>
        <pc:spChg chg="add">
          <ac:chgData name="veera nanu" userId="0916e3aa07079282" providerId="Windows Live" clId="Web-{E7BFBF05-0791-4BCF-A871-C07D5FE3CE4B}" dt="2023-12-10T23:08:54.982" v="58"/>
          <ac:spMkLst>
            <pc:docMk/>
            <pc:sldMk cId="4213819715" sldId="259"/>
            <ac:spMk id="13" creationId="{DFDC1314-5C2F-4E13-4FBA-B8A6922103A3}"/>
          </ac:spMkLst>
        </pc:spChg>
        <pc:spChg chg="add">
          <ac:chgData name="veera nanu" userId="0916e3aa07079282" providerId="Windows Live" clId="Web-{E7BFBF05-0791-4BCF-A871-C07D5FE3CE4B}" dt="2023-12-10T23:08:54.982" v="58"/>
          <ac:spMkLst>
            <pc:docMk/>
            <pc:sldMk cId="4213819715" sldId="259"/>
            <ac:spMk id="15" creationId="{DA3CE147-D271-6179-83C9-6DC0E26D4B3E}"/>
          </ac:spMkLst>
        </pc:spChg>
        <pc:picChg chg="add">
          <ac:chgData name="veera nanu" userId="0916e3aa07079282" providerId="Windows Live" clId="Web-{E7BFBF05-0791-4BCF-A871-C07D5FE3CE4B}" dt="2023-12-10T23:08:54.982" v="58"/>
          <ac:picMkLst>
            <pc:docMk/>
            <pc:sldMk cId="4213819715" sldId="259"/>
            <ac:picMk id="14" creationId="{4C954C76-2B93-8A39-6CD3-1999AD6D1561}"/>
          </ac:picMkLst>
        </pc:picChg>
      </pc:sldChg>
      <pc:sldChg chg="addSp delSp modSp new mod setBg">
        <pc:chgData name="veera nanu" userId="0916e3aa07079282" providerId="Windows Live" clId="Web-{E7BFBF05-0791-4BCF-A871-C07D5FE3CE4B}" dt="2023-12-10T23:09:22.687" v="60"/>
        <pc:sldMkLst>
          <pc:docMk/>
          <pc:sldMk cId="3651886630" sldId="260"/>
        </pc:sldMkLst>
        <pc:spChg chg="del mod">
          <ac:chgData name="veera nanu" userId="0916e3aa07079282" providerId="Windows Live" clId="Web-{E7BFBF05-0791-4BCF-A871-C07D5FE3CE4B}" dt="2023-12-10T23:09:22.687" v="60"/>
          <ac:spMkLst>
            <pc:docMk/>
            <pc:sldMk cId="3651886630" sldId="260"/>
            <ac:spMk id="3" creationId="{5D95C38D-355D-7182-FBB3-DEA68B452473}"/>
          </ac:spMkLst>
        </pc:spChg>
        <pc:spChg chg="del mod replId">
          <ac:chgData name="veera nanu" userId="0916e3aa07079282" providerId="Windows Live" clId="Web-{E7BFBF05-0791-4BCF-A871-C07D5FE3CE4B}" dt="2023-12-10T23:09:22.687" v="60"/>
          <ac:spMkLst>
            <pc:docMk/>
            <pc:sldMk cId="3651886630" sldId="260"/>
            <ac:spMk id="6" creationId="{A3F11823-7FCC-8F85-4855-F47859910E2A}"/>
          </ac:spMkLst>
        </pc:spChg>
        <pc:spChg chg="add">
          <ac:chgData name="veera nanu" userId="0916e3aa07079282" providerId="Windows Live" clId="Web-{E7BFBF05-0791-4BCF-A871-C07D5FE3CE4B}" dt="2023-12-10T23:09:22.687" v="60"/>
          <ac:spMkLst>
            <pc:docMk/>
            <pc:sldMk cId="3651886630" sldId="260"/>
            <ac:spMk id="9" creationId="{35DB3719-6FDC-4E5D-891D-FF40B7300F64}"/>
          </ac:spMkLst>
        </pc:spChg>
        <pc:spChg chg="add">
          <ac:chgData name="veera nanu" userId="0916e3aa07079282" providerId="Windows Live" clId="Web-{E7BFBF05-0791-4BCF-A871-C07D5FE3CE4B}" dt="2023-12-10T23:09:22.687" v="60"/>
          <ac:spMkLst>
            <pc:docMk/>
            <pc:sldMk cId="3651886630" sldId="260"/>
            <ac:spMk id="11" creationId="{E0CBAC23-2E3F-4A90-BA59-F8299F6A5439}"/>
          </ac:spMkLst>
        </pc:spChg>
        <pc:spChg chg="add">
          <ac:chgData name="veera nanu" userId="0916e3aa07079282" providerId="Windows Live" clId="Web-{E7BFBF05-0791-4BCF-A871-C07D5FE3CE4B}" dt="2023-12-10T23:09:22.687" v="60"/>
          <ac:spMkLst>
            <pc:docMk/>
            <pc:sldMk cId="3651886630" sldId="260"/>
            <ac:spMk id="14" creationId="{2599C107-C62F-5149-10B2-E63ED6E0B786}"/>
          </ac:spMkLst>
        </pc:spChg>
        <pc:graphicFrameChg chg="add">
          <ac:chgData name="veera nanu" userId="0916e3aa07079282" providerId="Windows Live" clId="Web-{E7BFBF05-0791-4BCF-A871-C07D5FE3CE4B}" dt="2023-12-10T23:09:22.687" v="60"/>
          <ac:graphicFrameMkLst>
            <pc:docMk/>
            <pc:sldMk cId="3651886630" sldId="260"/>
            <ac:graphicFrameMk id="15" creationId="{7D8CA704-6BDA-4519-63D4-5EE18106FC1F}"/>
          </ac:graphicFrameMkLst>
        </pc:graphicFrameChg>
      </pc:sldChg>
      <pc:sldChg chg="addSp delSp modSp new mod setBg modNotes">
        <pc:chgData name="veera nanu" userId="0916e3aa07079282" providerId="Windows Live" clId="Web-{E7BFBF05-0791-4BCF-A871-C07D5FE3CE4B}" dt="2023-12-10T23:24:57.652" v="180"/>
        <pc:sldMkLst>
          <pc:docMk/>
          <pc:sldMk cId="279128504" sldId="261"/>
        </pc:sldMkLst>
        <pc:spChg chg="add del">
          <ac:chgData name="veera nanu" userId="0916e3aa07079282" providerId="Windows Live" clId="Web-{E7BFBF05-0791-4BCF-A871-C07D5FE3CE4B}" dt="2023-12-10T23:09:52.080" v="63"/>
          <ac:spMkLst>
            <pc:docMk/>
            <pc:sldMk cId="279128504" sldId="261"/>
            <ac:spMk id="2" creationId="{40C055BC-E151-EB3B-C4B1-AACDA84167F1}"/>
          </ac:spMkLst>
        </pc:spChg>
        <pc:spChg chg="add del mod">
          <ac:chgData name="veera nanu" userId="0916e3aa07079282" providerId="Windows Live" clId="Web-{E7BFBF05-0791-4BCF-A871-C07D5FE3CE4B}" dt="2023-12-10T23:09:52.096" v="66"/>
          <ac:spMkLst>
            <pc:docMk/>
            <pc:sldMk cId="279128504" sldId="261"/>
            <ac:spMk id="3" creationId="{2D52F244-D9F0-E689-D654-2D5BDA5A7B29}"/>
          </ac:spMkLst>
        </pc:spChg>
        <pc:spChg chg="add del">
          <ac:chgData name="veera nanu" userId="0916e3aa07079282" providerId="Windows Live" clId="Web-{E7BFBF05-0791-4BCF-A871-C07D5FE3CE4B}" dt="2023-12-10T23:09:52.080" v="63"/>
          <ac:spMkLst>
            <pc:docMk/>
            <pc:sldMk cId="279128504" sldId="261"/>
            <ac:spMk id="9" creationId="{35DB3719-6FDC-4E5D-891D-FF40B7300F64}"/>
          </ac:spMkLst>
        </pc:spChg>
        <pc:spChg chg="add del">
          <ac:chgData name="veera nanu" userId="0916e3aa07079282" providerId="Windows Live" clId="Web-{E7BFBF05-0791-4BCF-A871-C07D5FE3CE4B}" dt="2023-12-10T23:09:52.080" v="63"/>
          <ac:spMkLst>
            <pc:docMk/>
            <pc:sldMk cId="279128504" sldId="261"/>
            <ac:spMk id="11" creationId="{E0CBAC23-2E3F-4A90-BA59-F8299F6A5439}"/>
          </ac:spMkLst>
        </pc:spChg>
        <pc:spChg chg="add del mod replId">
          <ac:chgData name="veera nanu" userId="0916e3aa07079282" providerId="Windows Live" clId="Web-{E7BFBF05-0791-4BCF-A871-C07D5FE3CE4B}" dt="2023-12-10T23:09:52.096" v="66"/>
          <ac:spMkLst>
            <pc:docMk/>
            <pc:sldMk cId="279128504" sldId="261"/>
            <ac:spMk id="16" creationId="{F7978C2A-1E2E-5299-159B-EA15A8F58CEA}"/>
          </ac:spMkLst>
        </pc:spChg>
        <pc:spChg chg="add">
          <ac:chgData name="veera nanu" userId="0916e3aa07079282" providerId="Windows Live" clId="Web-{E7BFBF05-0791-4BCF-A871-C07D5FE3CE4B}" dt="2023-12-10T23:09:52.096" v="66"/>
          <ac:spMkLst>
            <pc:docMk/>
            <pc:sldMk cId="279128504" sldId="261"/>
            <ac:spMk id="17" creationId="{C82B2C32-9A56-A6A5-F883-0F07091220D7}"/>
          </ac:spMkLst>
        </pc:spChg>
        <pc:spChg chg="add">
          <ac:chgData name="veera nanu" userId="0916e3aa07079282" providerId="Windows Live" clId="Web-{E7BFBF05-0791-4BCF-A871-C07D5FE3CE4B}" dt="2023-12-10T23:09:52.096" v="66"/>
          <ac:spMkLst>
            <pc:docMk/>
            <pc:sldMk cId="279128504" sldId="261"/>
            <ac:spMk id="19" creationId="{BC8A07D2-E528-057E-70D8-D65856F432A6}"/>
          </ac:spMkLst>
        </pc:spChg>
        <pc:graphicFrameChg chg="add del">
          <ac:chgData name="veera nanu" userId="0916e3aa07079282" providerId="Windows Live" clId="Web-{E7BFBF05-0791-4BCF-A871-C07D5FE3CE4B}" dt="2023-12-10T23:09:52.080" v="63"/>
          <ac:graphicFrameMkLst>
            <pc:docMk/>
            <pc:sldMk cId="279128504" sldId="261"/>
            <ac:graphicFrameMk id="5" creationId="{0DE15477-CF8D-25B2-D508-27A41DD11F25}"/>
          </ac:graphicFrameMkLst>
        </pc:graphicFrameChg>
        <pc:picChg chg="add">
          <ac:chgData name="veera nanu" userId="0916e3aa07079282" providerId="Windows Live" clId="Web-{E7BFBF05-0791-4BCF-A871-C07D5FE3CE4B}" dt="2023-12-10T23:09:52.096" v="66"/>
          <ac:picMkLst>
            <pc:docMk/>
            <pc:sldMk cId="279128504" sldId="261"/>
            <ac:picMk id="18" creationId="{8BEC7076-E25D-465A-828A-5FD26A15E77D}"/>
          </ac:picMkLst>
        </pc:picChg>
        <pc:cxnChg chg="add">
          <ac:chgData name="veera nanu" userId="0916e3aa07079282" providerId="Windows Live" clId="Web-{E7BFBF05-0791-4BCF-A871-C07D5FE3CE4B}" dt="2023-12-10T23:09:52.096" v="66"/>
          <ac:cxnSpMkLst>
            <pc:docMk/>
            <pc:sldMk cId="279128504" sldId="261"/>
            <ac:cxnSpMk id="14" creationId="{1503BFE4-729B-D9D0-C17B-501E6AF1127A}"/>
          </ac:cxnSpMkLst>
        </pc:cxnChg>
      </pc:sldChg>
      <pc:sldChg chg="addSp delSp modSp new mod setBg modNotes">
        <pc:chgData name="veera nanu" userId="0916e3aa07079282" providerId="Windows Live" clId="Web-{E7BFBF05-0791-4BCF-A871-C07D5FE3CE4B}" dt="2023-12-10T23:18:05.073" v="178"/>
        <pc:sldMkLst>
          <pc:docMk/>
          <pc:sldMk cId="2108750785" sldId="262"/>
        </pc:sldMkLst>
        <pc:spChg chg="add del">
          <ac:chgData name="veera nanu" userId="0916e3aa07079282" providerId="Windows Live" clId="Web-{E7BFBF05-0791-4BCF-A871-C07D5FE3CE4B}" dt="2023-12-10T23:12:31.671" v="75"/>
          <ac:spMkLst>
            <pc:docMk/>
            <pc:sldMk cId="2108750785" sldId="262"/>
            <ac:spMk id="2" creationId="{83B290B9-0CBF-468A-CE5A-9E6349BAE5E9}"/>
          </ac:spMkLst>
        </pc:spChg>
        <pc:spChg chg="add del">
          <ac:chgData name="veera nanu" userId="0916e3aa07079282" providerId="Windows Live" clId="Web-{E7BFBF05-0791-4BCF-A871-C07D5FE3CE4B}" dt="2023-12-10T23:12:31.671" v="75"/>
          <ac:spMkLst>
            <pc:docMk/>
            <pc:sldMk cId="2108750785" sldId="262"/>
            <ac:spMk id="3" creationId="{3FC2AA2F-61ED-2AF6-89B0-BEF27204E383}"/>
          </ac:spMkLst>
        </pc:spChg>
        <pc:spChg chg="del mod replId">
          <ac:chgData name="veera nanu" userId="0916e3aa07079282" providerId="Windows Live" clId="Web-{E7BFBF05-0791-4BCF-A871-C07D5FE3CE4B}" dt="2023-12-10T23:10:02.800" v="68"/>
          <ac:spMkLst>
            <pc:docMk/>
            <pc:sldMk cId="2108750785" sldId="262"/>
            <ac:spMk id="6" creationId="{76483667-5CC2-AA38-2022-AF18659C9581}"/>
          </ac:spMkLst>
        </pc:spChg>
        <pc:spChg chg="del mod replId">
          <ac:chgData name="veera nanu" userId="0916e3aa07079282" providerId="Windows Live" clId="Web-{E7BFBF05-0791-4BCF-A871-C07D5FE3CE4B}" dt="2023-12-10T23:10:02.800" v="68"/>
          <ac:spMkLst>
            <pc:docMk/>
            <pc:sldMk cId="2108750785" sldId="262"/>
            <ac:spMk id="7" creationId="{96F164AB-0558-BF5C-EAC9-99B0DD63D4F8}"/>
          </ac:spMkLst>
        </pc:spChg>
        <pc:spChg chg="add">
          <ac:chgData name="veera nanu" userId="0916e3aa07079282" providerId="Windows Live" clId="Web-{E7BFBF05-0791-4BCF-A871-C07D5FE3CE4B}" dt="2023-12-10T23:18:05.073" v="178"/>
          <ac:spMkLst>
            <pc:docMk/>
            <pc:sldMk cId="2108750785" sldId="262"/>
            <ac:spMk id="11" creationId="{3ECBE1F1-D69B-4AFA-ABD5-8E41720EF6DE}"/>
          </ac:spMkLst>
        </pc:spChg>
        <pc:spChg chg="add">
          <ac:chgData name="veera nanu" userId="0916e3aa07079282" providerId="Windows Live" clId="Web-{E7BFBF05-0791-4BCF-A871-C07D5FE3CE4B}" dt="2023-12-10T23:18:05.073" v="178"/>
          <ac:spMkLst>
            <pc:docMk/>
            <pc:sldMk cId="2108750785" sldId="262"/>
            <ac:spMk id="12" creationId="{603A6265-E10C-4B85-9C20-E75FCAF9CC63}"/>
          </ac:spMkLst>
        </pc:spChg>
        <pc:spChg chg="add del mod replId">
          <ac:chgData name="veera nanu" userId="0916e3aa07079282" providerId="Windows Live" clId="Web-{E7BFBF05-0791-4BCF-A871-C07D5FE3CE4B}" dt="2023-12-10T23:18:05.073" v="178"/>
          <ac:spMkLst>
            <pc:docMk/>
            <pc:sldMk cId="2108750785" sldId="262"/>
            <ac:spMk id="13" creationId="{D6548890-41B5-6A9C-799D-725DA7DF28AE}"/>
          </ac:spMkLst>
        </pc:spChg>
        <pc:spChg chg="add del">
          <ac:chgData name="veera nanu" userId="0916e3aa07079282" providerId="Windows Live" clId="Web-{E7BFBF05-0791-4BCF-A871-C07D5FE3CE4B}" dt="2023-12-10T23:12:31.671" v="75"/>
          <ac:spMkLst>
            <pc:docMk/>
            <pc:sldMk cId="2108750785" sldId="262"/>
            <ac:spMk id="14" creationId="{9F7D5CDA-D291-4307-BF55-1381FED29634}"/>
          </ac:spMkLst>
        </pc:spChg>
        <pc:spChg chg="add del mod replId">
          <ac:chgData name="veera nanu" userId="0916e3aa07079282" providerId="Windows Live" clId="Web-{E7BFBF05-0791-4BCF-A871-C07D5FE3CE4B}" dt="2023-12-10T23:18:05.073" v="178"/>
          <ac:spMkLst>
            <pc:docMk/>
            <pc:sldMk cId="2108750785" sldId="262"/>
            <ac:spMk id="15" creationId="{6377C227-133B-211F-C1BF-F6D8DAF2AB2C}"/>
          </ac:spMkLst>
        </pc:spChg>
        <pc:spChg chg="add">
          <ac:chgData name="veera nanu" userId="0916e3aa07079282" providerId="Windows Live" clId="Web-{E7BFBF05-0791-4BCF-A871-C07D5FE3CE4B}" dt="2023-12-10T23:18:05.073" v="178"/>
          <ac:spMkLst>
            <pc:docMk/>
            <pc:sldMk cId="2108750785" sldId="262"/>
            <ac:spMk id="15" creationId="{7983F689-601F-1E11-709F-D5A206F584BD}"/>
          </ac:spMkLst>
        </pc:spChg>
        <pc:spChg chg="add del">
          <ac:chgData name="veera nanu" userId="0916e3aa07079282" providerId="Windows Live" clId="Web-{E7BFBF05-0791-4BCF-A871-C07D5FE3CE4B}" dt="2023-12-10T23:12:31.671" v="75"/>
          <ac:spMkLst>
            <pc:docMk/>
            <pc:sldMk cId="2108750785" sldId="262"/>
            <ac:spMk id="16" creationId="{59B296B9-C5A5-4E4F-9B60-C907B5F1466C}"/>
          </ac:spMkLst>
        </pc:spChg>
        <pc:spChg chg="add">
          <ac:chgData name="veera nanu" userId="0916e3aa07079282" providerId="Windows Live" clId="Web-{E7BFBF05-0791-4BCF-A871-C07D5FE3CE4B}" dt="2023-12-10T23:18:05.073" v="178"/>
          <ac:spMkLst>
            <pc:docMk/>
            <pc:sldMk cId="2108750785" sldId="262"/>
            <ac:spMk id="16" creationId="{C74FF5AD-DBE9-711C-3AC9-AC57409E6F25}"/>
          </ac:spMkLst>
        </pc:spChg>
        <pc:spChg chg="add del">
          <ac:chgData name="veera nanu" userId="0916e3aa07079282" providerId="Windows Live" clId="Web-{E7BFBF05-0791-4BCF-A871-C07D5FE3CE4B}" dt="2023-12-10T23:12:31.671" v="75"/>
          <ac:spMkLst>
            <pc:docMk/>
            <pc:sldMk cId="2108750785" sldId="262"/>
            <ac:spMk id="18" creationId="{D0300FD3-5AF1-6305-15FA-9078072672E2}"/>
          </ac:spMkLst>
        </pc:spChg>
        <pc:picChg chg="add del">
          <ac:chgData name="veera nanu" userId="0916e3aa07079282" providerId="Windows Live" clId="Web-{E7BFBF05-0791-4BCF-A871-C07D5FE3CE4B}" dt="2023-12-10T23:12:31.671" v="75"/>
          <ac:picMkLst>
            <pc:docMk/>
            <pc:sldMk cId="2108750785" sldId="262"/>
            <ac:picMk id="5" creationId="{A821C418-D372-86FF-1416-DBDA0E786BF8}"/>
          </ac:picMkLst>
        </pc:picChg>
        <pc:picChg chg="add">
          <ac:chgData name="veera nanu" userId="0916e3aa07079282" providerId="Windows Live" clId="Web-{E7BFBF05-0791-4BCF-A871-C07D5FE3CE4B}" dt="2023-12-10T23:18:05.073" v="178"/>
          <ac:picMkLst>
            <pc:docMk/>
            <pc:sldMk cId="2108750785" sldId="262"/>
            <ac:picMk id="14" creationId="{0BB8C10D-3C58-81A5-FC47-CDE8687307C6}"/>
          </ac:picMkLst>
        </pc:picChg>
        <pc:picChg chg="add del mod replId">
          <ac:chgData name="veera nanu" userId="0916e3aa07079282" providerId="Windows Live" clId="Web-{E7BFBF05-0791-4BCF-A871-C07D5FE3CE4B}" dt="2023-12-10T23:18:05.073" v="178"/>
          <ac:picMkLst>
            <pc:docMk/>
            <pc:sldMk cId="2108750785" sldId="262"/>
            <ac:picMk id="14" creationId="{DBEA3794-FD77-CEEF-4C18-F6E01E8D76FB}"/>
          </ac:picMkLst>
        </pc:picChg>
        <pc:cxnChg chg="add del">
          <ac:chgData name="veera nanu" userId="0916e3aa07079282" providerId="Windows Live" clId="Web-{E7BFBF05-0791-4BCF-A871-C07D5FE3CE4B}" dt="2023-12-10T23:18:05.073" v="178"/>
          <ac:cxnSpMkLst>
            <pc:docMk/>
            <pc:sldMk cId="2108750785" sldId="262"/>
            <ac:cxnSpMk id="9" creationId="{1503BFE4-729B-D9D0-C17B-501E6AF1127A}"/>
          </ac:cxnSpMkLst>
        </pc:cxnChg>
      </pc:sldChg>
      <pc:sldChg chg="addSp delSp modSp new mod setBg">
        <pc:chgData name="veera nanu" userId="0916e3aa07079282" providerId="Windows Live" clId="Web-{E7BFBF05-0791-4BCF-A871-C07D5FE3CE4B}" dt="2023-12-10T23:10:28.802" v="70"/>
        <pc:sldMkLst>
          <pc:docMk/>
          <pc:sldMk cId="2779271469" sldId="263"/>
        </pc:sldMkLst>
        <pc:spChg chg="del mod replId">
          <ac:chgData name="veera nanu" userId="0916e3aa07079282" providerId="Windows Live" clId="Web-{E7BFBF05-0791-4BCF-A871-C07D5FE3CE4B}" dt="2023-12-10T23:10:28.802" v="70"/>
          <ac:spMkLst>
            <pc:docMk/>
            <pc:sldMk cId="2779271469" sldId="263"/>
            <ac:spMk id="6" creationId="{1893B3FF-AC34-13BB-6146-7CBECAD5EC0A}"/>
          </ac:spMkLst>
        </pc:spChg>
        <pc:spChg chg="del mod replId">
          <ac:chgData name="veera nanu" userId="0916e3aa07079282" providerId="Windows Live" clId="Web-{E7BFBF05-0791-4BCF-A871-C07D5FE3CE4B}" dt="2023-12-10T23:10:28.802" v="70"/>
          <ac:spMkLst>
            <pc:docMk/>
            <pc:sldMk cId="2779271469" sldId="263"/>
            <ac:spMk id="7" creationId="{560E48C1-43BF-6F17-1729-419995DE27EF}"/>
          </ac:spMkLst>
        </pc:spChg>
        <pc:spChg chg="add">
          <ac:chgData name="veera nanu" userId="0916e3aa07079282" providerId="Windows Live" clId="Web-{E7BFBF05-0791-4BCF-A871-C07D5FE3CE4B}" dt="2023-12-10T23:10:28.802" v="70"/>
          <ac:spMkLst>
            <pc:docMk/>
            <pc:sldMk cId="2779271469" sldId="263"/>
            <ac:spMk id="9" creationId="{C0763A76-9F1C-4FC5-82B7-DD475DA461B2}"/>
          </ac:spMkLst>
        </pc:spChg>
        <pc:spChg chg="add">
          <ac:chgData name="veera nanu" userId="0916e3aa07079282" providerId="Windows Live" clId="Web-{E7BFBF05-0791-4BCF-A871-C07D5FE3CE4B}" dt="2023-12-10T23:10:28.802" v="70"/>
          <ac:spMkLst>
            <pc:docMk/>
            <pc:sldMk cId="2779271469" sldId="263"/>
            <ac:spMk id="11" creationId="{E81BF4F6-F2CF-4984-9D14-D6966D92F99F}"/>
          </ac:spMkLst>
        </pc:spChg>
        <pc:spChg chg="add">
          <ac:chgData name="veera nanu" userId="0916e3aa07079282" providerId="Windows Live" clId="Web-{E7BFBF05-0791-4BCF-A871-C07D5FE3CE4B}" dt="2023-12-10T23:10:28.802" v="70"/>
          <ac:spMkLst>
            <pc:docMk/>
            <pc:sldMk cId="2779271469" sldId="263"/>
            <ac:spMk id="13" creationId="{0D86F128-C16D-BB71-4178-8FC47DB5ECAA}"/>
          </ac:spMkLst>
        </pc:spChg>
        <pc:spChg chg="add">
          <ac:chgData name="veera nanu" userId="0916e3aa07079282" providerId="Windows Live" clId="Web-{E7BFBF05-0791-4BCF-A871-C07D5FE3CE4B}" dt="2023-12-10T23:10:28.802" v="70"/>
          <ac:spMkLst>
            <pc:docMk/>
            <pc:sldMk cId="2779271469" sldId="263"/>
            <ac:spMk id="14" creationId="{456ABB47-67EE-0288-D10C-6D6E84028803}"/>
          </ac:spMkLst>
        </pc:spChg>
        <pc:picChg chg="add">
          <ac:chgData name="veera nanu" userId="0916e3aa07079282" providerId="Windows Live" clId="Web-{E7BFBF05-0791-4BCF-A871-C07D5FE3CE4B}" dt="2023-12-10T23:10:28.802" v="70"/>
          <ac:picMkLst>
            <pc:docMk/>
            <pc:sldMk cId="2779271469" sldId="263"/>
            <ac:picMk id="15" creationId="{5EEB4D6E-E270-D10D-56E0-294C66C11C63}"/>
          </ac:picMkLst>
        </pc:picChg>
      </pc:sldChg>
      <pc:sldChg chg="addSp delSp modSp new mod setBg">
        <pc:chgData name="veera nanu" userId="0916e3aa07079282" providerId="Windows Live" clId="Web-{E7BFBF05-0791-4BCF-A871-C07D5FE3CE4B}" dt="2023-12-10T23:14:00.131" v="92"/>
        <pc:sldMkLst>
          <pc:docMk/>
          <pc:sldMk cId="2785338513" sldId="264"/>
        </pc:sldMkLst>
        <pc:spChg chg="del">
          <ac:chgData name="veera nanu" userId="0916e3aa07079282" providerId="Windows Live" clId="Web-{E7BFBF05-0791-4BCF-A871-C07D5FE3CE4B}" dt="2023-12-10T23:12:55.017" v="78"/>
          <ac:spMkLst>
            <pc:docMk/>
            <pc:sldMk cId="2785338513" sldId="264"/>
            <ac:spMk id="2" creationId="{33BB2C28-1C3D-0DBC-FCC1-1787B5E2D614}"/>
          </ac:spMkLst>
        </pc:spChg>
        <pc:spChg chg="add del">
          <ac:chgData name="veera nanu" userId="0916e3aa07079282" providerId="Windows Live" clId="Web-{E7BFBF05-0791-4BCF-A871-C07D5FE3CE4B}" dt="2023-12-10T23:13:15.190" v="85"/>
          <ac:spMkLst>
            <pc:docMk/>
            <pc:sldMk cId="2785338513" sldId="264"/>
            <ac:spMk id="3" creationId="{13DDA328-2C8C-2FFA-9BCA-8CB12A571B55}"/>
          </ac:spMkLst>
        </pc:spChg>
        <pc:spChg chg="add del">
          <ac:chgData name="veera nanu" userId="0916e3aa07079282" providerId="Windows Live" clId="Web-{E7BFBF05-0791-4BCF-A871-C07D5FE3CE4B}" dt="2023-12-10T23:14:00.131" v="91"/>
          <ac:spMkLst>
            <pc:docMk/>
            <pc:sldMk cId="2785338513" sldId="264"/>
            <ac:spMk id="3" creationId="{BD10A161-EF24-37B4-3065-0F21EE4CFDB2}"/>
          </ac:spMkLst>
        </pc:spChg>
        <pc:spChg chg="add del mod replId">
          <ac:chgData name="veera nanu" userId="0916e3aa07079282" providerId="Windows Live" clId="Web-{E7BFBF05-0791-4BCF-A871-C07D5FE3CE4B}" dt="2023-12-10T23:14:00.131" v="92"/>
          <ac:spMkLst>
            <pc:docMk/>
            <pc:sldMk cId="2785338513" sldId="264"/>
            <ac:spMk id="7" creationId="{CD3653B0-3661-8601-8DB5-22973ADF5FAE}"/>
          </ac:spMkLst>
        </pc:spChg>
        <pc:grpChg chg="add del">
          <ac:chgData name="veera nanu" userId="0916e3aa07079282" providerId="Windows Live" clId="Web-{E7BFBF05-0791-4BCF-A871-C07D5FE3CE4B}" dt="2023-12-10T23:14:00.131" v="91"/>
          <ac:grpSpMkLst>
            <pc:docMk/>
            <pc:sldMk cId="2785338513" sldId="264"/>
            <ac:grpSpMk id="13" creationId="{5EFBDE31-BB3E-6CFC-23CD-B5976DA38438}"/>
          </ac:grpSpMkLst>
        </pc:grpChg>
        <pc:picChg chg="add del mod">
          <ac:chgData name="veera nanu" userId="0916e3aa07079282" providerId="Windows Live" clId="Web-{E7BFBF05-0791-4BCF-A871-C07D5FE3CE4B}" dt="2023-12-10T23:13:59.334" v="90"/>
          <ac:picMkLst>
            <pc:docMk/>
            <pc:sldMk cId="2785338513" sldId="264"/>
            <ac:picMk id="4" creationId="{5C0E24ED-9CB3-1570-9FFB-68A557F98B2C}"/>
          </ac:picMkLst>
        </pc:picChg>
        <pc:picChg chg="add del">
          <ac:chgData name="veera nanu" userId="0916e3aa07079282" providerId="Windows Live" clId="Web-{E7BFBF05-0791-4BCF-A871-C07D5FE3CE4B}" dt="2023-12-10T23:13:15.190" v="85"/>
          <ac:picMkLst>
            <pc:docMk/>
            <pc:sldMk cId="2785338513" sldId="264"/>
            <ac:picMk id="5" creationId="{A2F7A14C-0A48-3898-3251-76E32E677DCC}"/>
          </ac:picMkLst>
        </pc:picChg>
        <pc:picChg chg="add del">
          <ac:chgData name="veera nanu" userId="0916e3aa07079282" providerId="Windows Live" clId="Web-{E7BFBF05-0791-4BCF-A871-C07D5FE3CE4B}" dt="2023-12-10T23:14:00.131" v="91"/>
          <ac:picMkLst>
            <pc:docMk/>
            <pc:sldMk cId="2785338513" sldId="264"/>
            <ac:picMk id="12" creationId="{EFA1AFF9-67FA-5967-60BC-19CC7F755A63}"/>
          </ac:picMkLst>
        </pc:picChg>
        <pc:cxnChg chg="add del">
          <ac:chgData name="veera nanu" userId="0916e3aa07079282" providerId="Windows Live" clId="Web-{E7BFBF05-0791-4BCF-A871-C07D5FE3CE4B}" dt="2023-12-10T23:13:15.190" v="85"/>
          <ac:cxnSpMkLst>
            <pc:docMk/>
            <pc:sldMk cId="2785338513" sldId="264"/>
            <ac:cxnSpMk id="9" creationId="{249EDD1B-F94D-B4E6-ACAA-566B9A26FDE3}"/>
          </ac:cxnSpMkLst>
        </pc:cxnChg>
      </pc:sldChg>
    </pc:docChg>
  </pc:docChgLst>
  <pc:docChgLst>
    <pc:chgData name="veera nanu" userId="0916e3aa07079282" providerId="Windows Live" clId="Web-{BEF35CA0-AA49-4C21-A9B3-9F3C3E6AC668}"/>
    <pc:docChg chg="modSld">
      <pc:chgData name="veera nanu" userId="0916e3aa07079282" providerId="Windows Live" clId="Web-{BEF35CA0-AA49-4C21-A9B3-9F3C3E6AC668}" dt="2023-12-11T02:48:40.145" v="220"/>
      <pc:docMkLst>
        <pc:docMk/>
      </pc:docMkLst>
      <pc:sldChg chg="modSp">
        <pc:chgData name="veera nanu" userId="0916e3aa07079282" providerId="Windows Live" clId="Web-{BEF35CA0-AA49-4C21-A9B3-9F3C3E6AC668}" dt="2023-12-11T02:38:28.875" v="151"/>
        <pc:sldMkLst>
          <pc:docMk/>
          <pc:sldMk cId="109857222" sldId="256"/>
        </pc:sldMkLst>
        <pc:spChg chg="mod">
          <ac:chgData name="veera nanu" userId="0916e3aa07079282" providerId="Windows Live" clId="Web-{BEF35CA0-AA49-4C21-A9B3-9F3C3E6AC668}" dt="2023-12-11T02:10:20.288" v="2" actId="1076"/>
          <ac:spMkLst>
            <pc:docMk/>
            <pc:sldMk cId="109857222" sldId="256"/>
            <ac:spMk id="2" creationId="{A2F12F30-E108-A592-96B1-A85970911FF6}"/>
          </ac:spMkLst>
        </pc:spChg>
        <pc:spChg chg="mod">
          <ac:chgData name="veera nanu" userId="0916e3aa07079282" providerId="Windows Live" clId="Web-{BEF35CA0-AA49-4C21-A9B3-9F3C3E6AC668}" dt="2023-12-11T02:38:28.875" v="151"/>
          <ac:spMkLst>
            <pc:docMk/>
            <pc:sldMk cId="109857222" sldId="256"/>
            <ac:spMk id="33" creationId="{495892E1-F4A5-4991-AC52-4F417B14A2A2}"/>
          </ac:spMkLst>
        </pc:spChg>
        <pc:picChg chg="mod">
          <ac:chgData name="veera nanu" userId="0916e3aa07079282" providerId="Windows Live" clId="Web-{BEF35CA0-AA49-4C21-A9B3-9F3C3E6AC668}" dt="2023-12-11T02:25:49.882" v="72"/>
          <ac:picMkLst>
            <pc:docMk/>
            <pc:sldMk cId="109857222" sldId="256"/>
            <ac:picMk id="20" creationId="{85F86680-8A76-CB04-63F1-B23DA81D989F}"/>
          </ac:picMkLst>
        </pc:picChg>
      </pc:sldChg>
      <pc:sldChg chg="addSp delSp modSp mod setClrOvrMap">
        <pc:chgData name="veera nanu" userId="0916e3aa07079282" providerId="Windows Live" clId="Web-{BEF35CA0-AA49-4C21-A9B3-9F3C3E6AC668}" dt="2023-12-11T02:45:41.577" v="206"/>
        <pc:sldMkLst>
          <pc:docMk/>
          <pc:sldMk cId="475271495" sldId="257"/>
        </pc:sldMkLst>
        <pc:spChg chg="add">
          <ac:chgData name="veera nanu" userId="0916e3aa07079282" providerId="Windows Live" clId="Web-{BEF35CA0-AA49-4C21-A9B3-9F3C3E6AC668}" dt="2023-12-11T02:45:41.577" v="206"/>
          <ac:spMkLst>
            <pc:docMk/>
            <pc:sldMk cId="475271495" sldId="257"/>
            <ac:spMk id="2" creationId="{58ABC36B-547A-3652-BBBD-A82432557563}"/>
          </ac:spMkLst>
        </pc:spChg>
        <pc:spChg chg="add">
          <ac:chgData name="veera nanu" userId="0916e3aa07079282" providerId="Windows Live" clId="Web-{BEF35CA0-AA49-4C21-A9B3-9F3C3E6AC668}" dt="2023-12-11T02:45:41.577" v="206"/>
          <ac:spMkLst>
            <pc:docMk/>
            <pc:sldMk cId="475271495" sldId="257"/>
            <ac:spMk id="8" creationId="{9E0A9BD3-A065-C53A-D9C2-887E39A821F7}"/>
          </ac:spMkLst>
        </pc:spChg>
        <pc:spChg chg="del mod">
          <ac:chgData name="veera nanu" userId="0916e3aa07079282" providerId="Windows Live" clId="Web-{BEF35CA0-AA49-4C21-A9B3-9F3C3E6AC668}" dt="2023-12-11T02:45:41.577" v="206"/>
          <ac:spMkLst>
            <pc:docMk/>
            <pc:sldMk cId="475271495" sldId="257"/>
            <ac:spMk id="18" creationId="{E8A8EAB8-D2FF-444D-B34B-7D32F106AD0E}"/>
          </ac:spMkLst>
        </pc:spChg>
        <pc:spChg chg="del mod replId">
          <ac:chgData name="veera nanu" userId="0916e3aa07079282" providerId="Windows Live" clId="Web-{BEF35CA0-AA49-4C21-A9B3-9F3C3E6AC668}" dt="2023-12-11T02:45:41.577" v="206"/>
          <ac:spMkLst>
            <pc:docMk/>
            <pc:sldMk cId="475271495" sldId="257"/>
            <ac:spMk id="24" creationId="{277A4A88-3E57-6C9A-8732-1BEBCD37B6D2}"/>
          </ac:spMkLst>
        </pc:spChg>
        <pc:spChg chg="del mod replId">
          <ac:chgData name="veera nanu" userId="0916e3aa07079282" providerId="Windows Live" clId="Web-{BEF35CA0-AA49-4C21-A9B3-9F3C3E6AC668}" dt="2023-12-11T02:45:41.577" v="206"/>
          <ac:spMkLst>
            <pc:docMk/>
            <pc:sldMk cId="475271495" sldId="257"/>
            <ac:spMk id="25" creationId="{EA7AFE77-F6F9-73B9-2929-B7B3A22D873F}"/>
          </ac:spMkLst>
        </pc:spChg>
        <pc:spChg chg="add">
          <ac:chgData name="veera nanu" userId="0916e3aa07079282" providerId="Windows Live" clId="Web-{BEF35CA0-AA49-4C21-A9B3-9F3C3E6AC668}" dt="2023-12-11T02:45:41.577" v="206"/>
          <ac:spMkLst>
            <pc:docMk/>
            <pc:sldMk cId="475271495" sldId="257"/>
            <ac:spMk id="27" creationId="{9228552E-C8B1-4A80-8448-0787CE0FC704}"/>
          </ac:spMkLst>
        </pc:spChg>
        <pc:picChg chg="add">
          <ac:chgData name="veera nanu" userId="0916e3aa07079282" providerId="Windows Live" clId="Web-{BEF35CA0-AA49-4C21-A9B3-9F3C3E6AC668}" dt="2023-12-11T02:45:41.577" v="206"/>
          <ac:picMkLst>
            <pc:docMk/>
            <pc:sldMk cId="475271495" sldId="257"/>
            <ac:picMk id="7" creationId="{81A5562C-0F71-1447-4060-7E4DE550EF64}"/>
          </ac:picMkLst>
        </pc:picChg>
        <pc:picChg chg="del mod replId">
          <ac:chgData name="veera nanu" userId="0916e3aa07079282" providerId="Windows Live" clId="Web-{BEF35CA0-AA49-4C21-A9B3-9F3C3E6AC668}" dt="2023-12-11T02:45:41.577" v="206"/>
          <ac:picMkLst>
            <pc:docMk/>
            <pc:sldMk cId="475271495" sldId="257"/>
            <ac:picMk id="26" creationId="{00824558-3AB9-7028-042F-C72E6523EEF3}"/>
          </ac:picMkLst>
        </pc:picChg>
        <pc:cxnChg chg="del">
          <ac:chgData name="veera nanu" userId="0916e3aa07079282" providerId="Windows Live" clId="Web-{BEF35CA0-AA49-4C21-A9B3-9F3C3E6AC668}" dt="2023-12-11T02:45:41.577" v="206"/>
          <ac:cxnSpMkLst>
            <pc:docMk/>
            <pc:sldMk cId="475271495" sldId="257"/>
            <ac:cxnSpMk id="20" creationId="{EEA38897-7BA3-4408-8083-3235339C4A60}"/>
          </ac:cxnSpMkLst>
        </pc:cxnChg>
        <pc:cxnChg chg="del">
          <ac:chgData name="veera nanu" userId="0916e3aa07079282" providerId="Windows Live" clId="Web-{BEF35CA0-AA49-4C21-A9B3-9F3C3E6AC668}" dt="2023-12-11T02:45:41.577" v="206"/>
          <ac:cxnSpMkLst>
            <pc:docMk/>
            <pc:sldMk cId="475271495" sldId="257"/>
            <ac:cxnSpMk id="22" creationId="{F11AD06B-AB20-4097-8606-5DA00DBACE88}"/>
          </ac:cxnSpMkLst>
        </pc:cxnChg>
      </pc:sldChg>
      <pc:sldChg chg="addSp delSp modSp mod setBg">
        <pc:chgData name="veera nanu" userId="0916e3aa07079282" providerId="Windows Live" clId="Web-{BEF35CA0-AA49-4C21-A9B3-9F3C3E6AC668}" dt="2023-12-11T02:48:40.145" v="220"/>
        <pc:sldMkLst>
          <pc:docMk/>
          <pc:sldMk cId="2896198863" sldId="258"/>
        </pc:sldMkLst>
        <pc:spChg chg="add del">
          <ac:chgData name="veera nanu" userId="0916e3aa07079282" providerId="Windows Live" clId="Web-{BEF35CA0-AA49-4C21-A9B3-9F3C3E6AC668}" dt="2023-12-11T02:48:04.956" v="214"/>
          <ac:spMkLst>
            <pc:docMk/>
            <pc:sldMk cId="2896198863" sldId="258"/>
            <ac:spMk id="2" creationId="{5ECD57E8-AEB9-4BE5-59A0-2596A0C4E514}"/>
          </ac:spMkLst>
        </pc:spChg>
        <pc:spChg chg="add">
          <ac:chgData name="veera nanu" userId="0916e3aa07079282" providerId="Windows Live" clId="Web-{BEF35CA0-AA49-4C21-A9B3-9F3C3E6AC668}" dt="2023-12-11T02:48:05.003" v="217"/>
          <ac:spMkLst>
            <pc:docMk/>
            <pc:sldMk cId="2896198863" sldId="258"/>
            <ac:spMk id="2" creationId="{B5679E32-19D6-55D8-5F12-5B582665E87D}"/>
          </ac:spMkLst>
        </pc:spChg>
        <pc:spChg chg="del">
          <ac:chgData name="veera nanu" userId="0916e3aa07079282" providerId="Windows Live" clId="Web-{BEF35CA0-AA49-4C21-A9B3-9F3C3E6AC668}" dt="2023-12-11T02:46:46.329" v="211"/>
          <ac:spMkLst>
            <pc:docMk/>
            <pc:sldMk cId="2896198863" sldId="258"/>
            <ac:spMk id="18" creationId="{13A7DAFA-DE8C-4D27-9E86-64AE6EABC2E7}"/>
          </ac:spMkLst>
        </pc:spChg>
        <pc:spChg chg="del mod">
          <ac:chgData name="veera nanu" userId="0916e3aa07079282" providerId="Windows Live" clId="Web-{BEF35CA0-AA49-4C21-A9B3-9F3C3E6AC668}" dt="2023-12-11T02:46:46.329" v="211"/>
          <ac:spMkLst>
            <pc:docMk/>
            <pc:sldMk cId="2896198863" sldId="258"/>
            <ac:spMk id="20" creationId="{567473F5-B70D-4B5E-8CD5-56A579FDAEF1}"/>
          </ac:spMkLst>
        </pc:spChg>
        <pc:spChg chg="del">
          <ac:chgData name="veera nanu" userId="0916e3aa07079282" providerId="Windows Live" clId="Web-{BEF35CA0-AA49-4C21-A9B3-9F3C3E6AC668}" dt="2023-12-11T02:46:46.329" v="211"/>
          <ac:spMkLst>
            <pc:docMk/>
            <pc:sldMk cId="2896198863" sldId="258"/>
            <ac:spMk id="30" creationId="{1C52F6C8-2E89-4F61-92C7-299BEF89ECDD}"/>
          </ac:spMkLst>
        </pc:spChg>
        <pc:spChg chg="del">
          <ac:chgData name="veera nanu" userId="0916e3aa07079282" providerId="Windows Live" clId="Web-{BEF35CA0-AA49-4C21-A9B3-9F3C3E6AC668}" dt="2023-12-11T02:46:46.329" v="211"/>
          <ac:spMkLst>
            <pc:docMk/>
            <pc:sldMk cId="2896198863" sldId="258"/>
            <ac:spMk id="38" creationId="{F835453A-5A8D-49CA-BF02-6EB04EDDB1B5}"/>
          </ac:spMkLst>
        </pc:spChg>
        <pc:spChg chg="del">
          <ac:chgData name="veera nanu" userId="0916e3aa07079282" providerId="Windows Live" clId="Web-{BEF35CA0-AA49-4C21-A9B3-9F3C3E6AC668}" dt="2023-12-11T02:46:46.329" v="211"/>
          <ac:spMkLst>
            <pc:docMk/>
            <pc:sldMk cId="2896198863" sldId="258"/>
            <ac:spMk id="46" creationId="{0DEA90BA-9EFA-431D-8EEA-76D29FE052E0}"/>
          </ac:spMkLst>
        </pc:spChg>
        <pc:spChg chg="del mod replId">
          <ac:chgData name="veera nanu" userId="0916e3aa07079282" providerId="Windows Live" clId="Web-{BEF35CA0-AA49-4C21-A9B3-9F3C3E6AC668}" dt="2023-12-11T02:46:46.329" v="211"/>
          <ac:spMkLst>
            <pc:docMk/>
            <pc:sldMk cId="2896198863" sldId="258"/>
            <ac:spMk id="54" creationId="{C4AAFE67-764E-1D5C-564E-C302B8D4A800}"/>
          </ac:spMkLst>
        </pc:spChg>
        <pc:spChg chg="add del">
          <ac:chgData name="veera nanu" userId="0916e3aa07079282" providerId="Windows Live" clId="Web-{BEF35CA0-AA49-4C21-A9B3-9F3C3E6AC668}" dt="2023-12-11T02:48:05.003" v="217"/>
          <ac:spMkLst>
            <pc:docMk/>
            <pc:sldMk cId="2896198863" sldId="258"/>
            <ac:spMk id="57" creationId="{3CFEB548-CACC-4915-BA3A-ECFAD4BE055B}"/>
          </ac:spMkLst>
        </pc:spChg>
        <pc:spChg chg="add del">
          <ac:chgData name="veera nanu" userId="0916e3aa07079282" providerId="Windows Live" clId="Web-{BEF35CA0-AA49-4C21-A9B3-9F3C3E6AC668}" dt="2023-12-11T02:48:05.003" v="217"/>
          <ac:spMkLst>
            <pc:docMk/>
            <pc:sldMk cId="2896198863" sldId="258"/>
            <ac:spMk id="59" creationId="{337DD617-02C2-4388-A86E-BAB7BD2847FF}"/>
          </ac:spMkLst>
        </pc:spChg>
        <pc:spChg chg="add del">
          <ac:chgData name="veera nanu" userId="0916e3aa07079282" providerId="Windows Live" clId="Web-{BEF35CA0-AA49-4C21-A9B3-9F3C3E6AC668}" dt="2023-12-11T02:48:05.003" v="217"/>
          <ac:spMkLst>
            <pc:docMk/>
            <pc:sldMk cId="2896198863" sldId="258"/>
            <ac:spMk id="75" creationId="{7A4FCEB1-CD0B-4966-8A9D-F458E4F79B0B}"/>
          </ac:spMkLst>
        </pc:spChg>
        <pc:spChg chg="add del">
          <ac:chgData name="veera nanu" userId="0916e3aa07079282" providerId="Windows Live" clId="Web-{BEF35CA0-AA49-4C21-A9B3-9F3C3E6AC668}" dt="2023-12-11T02:48:05.003" v="217"/>
          <ac:spMkLst>
            <pc:docMk/>
            <pc:sldMk cId="2896198863" sldId="258"/>
            <ac:spMk id="83" creationId="{D3B7B9BA-215A-4923-954F-3DAE9523ABEB}"/>
          </ac:spMkLst>
        </pc:spChg>
        <pc:spChg chg="add del">
          <ac:chgData name="veera nanu" userId="0916e3aa07079282" providerId="Windows Live" clId="Web-{BEF35CA0-AA49-4C21-A9B3-9F3C3E6AC668}" dt="2023-12-11T02:48:04.956" v="214"/>
          <ac:spMkLst>
            <pc:docMk/>
            <pc:sldMk cId="2896198863" sldId="258"/>
            <ac:spMk id="94" creationId="{13A7DAFA-DE8C-4D27-9E86-64AE6EABC2E7}"/>
          </ac:spMkLst>
        </pc:spChg>
        <pc:spChg chg="add del">
          <ac:chgData name="veera nanu" userId="0916e3aa07079282" providerId="Windows Live" clId="Web-{BEF35CA0-AA49-4C21-A9B3-9F3C3E6AC668}" dt="2023-12-11T02:48:04.956" v="214"/>
          <ac:spMkLst>
            <pc:docMk/>
            <pc:sldMk cId="2896198863" sldId="258"/>
            <ac:spMk id="96" creationId="{567473F5-B70D-4B5E-8CD5-56A579FDAEF1}"/>
          </ac:spMkLst>
        </pc:spChg>
        <pc:spChg chg="add del">
          <ac:chgData name="veera nanu" userId="0916e3aa07079282" providerId="Windows Live" clId="Web-{BEF35CA0-AA49-4C21-A9B3-9F3C3E6AC668}" dt="2023-12-11T02:48:04.956" v="214"/>
          <ac:spMkLst>
            <pc:docMk/>
            <pc:sldMk cId="2896198863" sldId="258"/>
            <ac:spMk id="106" creationId="{1C52F6C8-2E89-4F61-92C7-299BEF89ECDD}"/>
          </ac:spMkLst>
        </pc:spChg>
        <pc:spChg chg="add del">
          <ac:chgData name="veera nanu" userId="0916e3aa07079282" providerId="Windows Live" clId="Web-{BEF35CA0-AA49-4C21-A9B3-9F3C3E6AC668}" dt="2023-12-11T02:48:04.956" v="214"/>
          <ac:spMkLst>
            <pc:docMk/>
            <pc:sldMk cId="2896198863" sldId="258"/>
            <ac:spMk id="114" creationId="{F835453A-5A8D-49CA-BF02-6EB04EDDB1B5}"/>
          </ac:spMkLst>
        </pc:spChg>
        <pc:spChg chg="add del">
          <ac:chgData name="veera nanu" userId="0916e3aa07079282" providerId="Windows Live" clId="Web-{BEF35CA0-AA49-4C21-A9B3-9F3C3E6AC668}" dt="2023-12-11T02:48:04.956" v="214"/>
          <ac:spMkLst>
            <pc:docMk/>
            <pc:sldMk cId="2896198863" sldId="258"/>
            <ac:spMk id="122" creationId="{0DEA90BA-9EFA-431D-8EEA-76D29FE052E0}"/>
          </ac:spMkLst>
        </pc:spChg>
        <pc:spChg chg="add">
          <ac:chgData name="veera nanu" userId="0916e3aa07079282" providerId="Windows Live" clId="Web-{BEF35CA0-AA49-4C21-A9B3-9F3C3E6AC668}" dt="2023-12-11T02:48:05.003" v="217"/>
          <ac:spMkLst>
            <pc:docMk/>
            <pc:sldMk cId="2896198863" sldId="258"/>
            <ac:spMk id="130" creationId="{8AE6AD5D-D527-5FB4-CCAA-BDF2FBDA8241}"/>
          </ac:spMkLst>
        </pc:spChg>
        <pc:spChg chg="add">
          <ac:chgData name="veera nanu" userId="0916e3aa07079282" providerId="Windows Live" clId="Web-{BEF35CA0-AA49-4C21-A9B3-9F3C3E6AC668}" dt="2023-12-11T02:48:05.003" v="217"/>
          <ac:spMkLst>
            <pc:docMk/>
            <pc:sldMk cId="2896198863" sldId="258"/>
            <ac:spMk id="131" creationId="{395D26FA-ED3E-3438-9A12-F159ABA146F7}"/>
          </ac:spMkLst>
        </pc:spChg>
        <pc:spChg chg="add">
          <ac:chgData name="veera nanu" userId="0916e3aa07079282" providerId="Windows Live" clId="Web-{BEF35CA0-AA49-4C21-A9B3-9F3C3E6AC668}" dt="2023-12-11T02:48:05.003" v="217"/>
          <ac:spMkLst>
            <pc:docMk/>
            <pc:sldMk cId="2896198863" sldId="258"/>
            <ac:spMk id="134" creationId="{18E53904-88F8-85AE-5FBF-DF72747426C9}"/>
          </ac:spMkLst>
        </pc:spChg>
        <pc:spChg chg="add">
          <ac:chgData name="veera nanu" userId="0916e3aa07079282" providerId="Windows Live" clId="Web-{BEF35CA0-AA49-4C21-A9B3-9F3C3E6AC668}" dt="2023-12-11T02:48:05.003" v="217"/>
          <ac:spMkLst>
            <pc:docMk/>
            <pc:sldMk cId="2896198863" sldId="258"/>
            <ac:spMk id="136" creationId="{C1AAF46C-ED30-9A75-FB6B-4875ADBF36CC}"/>
          </ac:spMkLst>
        </pc:spChg>
        <pc:spChg chg="add del mod replId">
          <ac:chgData name="veera nanu" userId="0916e3aa07079282" providerId="Windows Live" clId="Web-{BEF35CA0-AA49-4C21-A9B3-9F3C3E6AC668}" dt="2023-12-11T02:48:05.003" v="217"/>
          <ac:spMkLst>
            <pc:docMk/>
            <pc:sldMk cId="2896198863" sldId="258"/>
            <ac:spMk id="138" creationId="{7D1D690B-CB6E-D11A-B41D-6A3BC6907BE2}"/>
          </ac:spMkLst>
        </pc:spChg>
        <pc:spChg chg="mod replId">
          <ac:chgData name="veera nanu" userId="0916e3aa07079282" providerId="Windows Live" clId="Web-{BEF35CA0-AA49-4C21-A9B3-9F3C3E6AC668}" dt="2023-12-11T02:48:04.956" v="216"/>
          <ac:spMkLst>
            <pc:docMk/>
            <pc:sldMk cId="2896198863" sldId="258"/>
            <ac:spMk id="144" creationId="{EAAEED21-38DA-46C2-93A3-F597C8761F21}"/>
          </ac:spMkLst>
        </pc:spChg>
        <pc:spChg chg="mod replId">
          <ac:chgData name="veera nanu" userId="0916e3aa07079282" providerId="Windows Live" clId="Web-{BEF35CA0-AA49-4C21-A9B3-9F3C3E6AC668}" dt="2023-12-11T02:48:04.956" v="216"/>
          <ac:spMkLst>
            <pc:docMk/>
            <pc:sldMk cId="2896198863" sldId="258"/>
            <ac:spMk id="145" creationId="{17EFB714-3172-4F11-BA4B-04073494A7F5}"/>
          </ac:spMkLst>
        </pc:spChg>
        <pc:spChg chg="mod replId">
          <ac:chgData name="veera nanu" userId="0916e3aa07079282" providerId="Windows Live" clId="Web-{BEF35CA0-AA49-4C21-A9B3-9F3C3E6AC668}" dt="2023-12-11T02:48:04.956" v="216"/>
          <ac:spMkLst>
            <pc:docMk/>
            <pc:sldMk cId="2896198863" sldId="258"/>
            <ac:spMk id="146" creationId="{8783C632-F1E2-40EE-AFA0-EF8D52D67779}"/>
          </ac:spMkLst>
        </pc:spChg>
        <pc:spChg chg="mod replId">
          <ac:chgData name="veera nanu" userId="0916e3aa07079282" providerId="Windows Live" clId="Web-{BEF35CA0-AA49-4C21-A9B3-9F3C3E6AC668}" dt="2023-12-11T02:48:04.956" v="216"/>
          <ac:spMkLst>
            <pc:docMk/>
            <pc:sldMk cId="2896198863" sldId="258"/>
            <ac:spMk id="147" creationId="{7980DE84-E4A8-4C12-97F1-AADA86FFB006}"/>
          </ac:spMkLst>
        </pc:spChg>
        <pc:spChg chg="mod replId">
          <ac:chgData name="veera nanu" userId="0916e3aa07079282" providerId="Windows Live" clId="Web-{BEF35CA0-AA49-4C21-A9B3-9F3C3E6AC668}" dt="2023-12-11T02:48:04.956" v="216"/>
          <ac:spMkLst>
            <pc:docMk/>
            <pc:sldMk cId="2896198863" sldId="258"/>
            <ac:spMk id="148" creationId="{9F0B76EE-9601-45D1-815F-6B076D42F091}"/>
          </ac:spMkLst>
        </pc:spChg>
        <pc:spChg chg="mod replId">
          <ac:chgData name="veera nanu" userId="0916e3aa07079282" providerId="Windows Live" clId="Web-{BEF35CA0-AA49-4C21-A9B3-9F3C3E6AC668}" dt="2023-12-11T02:48:04.956" v="216"/>
          <ac:spMkLst>
            <pc:docMk/>
            <pc:sldMk cId="2896198863" sldId="258"/>
            <ac:spMk id="149" creationId="{1F5FB023-5222-4B9E-B6D1-A5040E4CEBE1}"/>
          </ac:spMkLst>
        </pc:spChg>
        <pc:spChg chg="add del mod">
          <ac:chgData name="veera nanu" userId="0916e3aa07079282" providerId="Windows Live" clId="Web-{BEF35CA0-AA49-4C21-A9B3-9F3C3E6AC668}" dt="2023-12-11T02:15:26.532" v="35"/>
          <ac:spMkLst>
            <pc:docMk/>
            <pc:sldMk cId="2896198863" sldId="258"/>
            <ac:spMk id="180" creationId="{417406A6-4D8C-4EB8-4E30-428AD0AF7474}"/>
          </ac:spMkLst>
        </pc:spChg>
        <pc:grpChg chg="del">
          <ac:chgData name="veera nanu" userId="0916e3aa07079282" providerId="Windows Live" clId="Web-{BEF35CA0-AA49-4C21-A9B3-9F3C3E6AC668}" dt="2023-12-11T02:46:46.329" v="211"/>
          <ac:grpSpMkLst>
            <pc:docMk/>
            <pc:sldMk cId="2896198863" sldId="258"/>
            <ac:grpSpMk id="22" creationId="{D4A2DD72-43DD-48E5-BE34-37D49AB6DE02}"/>
          </ac:grpSpMkLst>
        </pc:grpChg>
        <pc:grpChg chg="del">
          <ac:chgData name="veera nanu" userId="0916e3aa07079282" providerId="Windows Live" clId="Web-{BEF35CA0-AA49-4C21-A9B3-9F3C3E6AC668}" dt="2023-12-11T02:46:46.329" v="211"/>
          <ac:grpSpMkLst>
            <pc:docMk/>
            <pc:sldMk cId="2896198863" sldId="258"/>
            <ac:grpSpMk id="32" creationId="{E69FF964-E599-4EFE-B276-9CA540461982}"/>
          </ac:grpSpMkLst>
        </pc:grpChg>
        <pc:grpChg chg="del">
          <ac:chgData name="veera nanu" userId="0916e3aa07079282" providerId="Windows Live" clId="Web-{BEF35CA0-AA49-4C21-A9B3-9F3C3E6AC668}" dt="2023-12-11T02:46:46.329" v="211"/>
          <ac:grpSpMkLst>
            <pc:docMk/>
            <pc:sldMk cId="2896198863" sldId="258"/>
            <ac:grpSpMk id="40" creationId="{59346B03-32C0-4D48-A61B-11552C1863EF}"/>
          </ac:grpSpMkLst>
        </pc:grpChg>
        <pc:grpChg chg="del">
          <ac:chgData name="veera nanu" userId="0916e3aa07079282" providerId="Windows Live" clId="Web-{BEF35CA0-AA49-4C21-A9B3-9F3C3E6AC668}" dt="2023-12-11T02:46:46.329" v="211"/>
          <ac:grpSpMkLst>
            <pc:docMk/>
            <pc:sldMk cId="2896198863" sldId="258"/>
            <ac:grpSpMk id="48" creationId="{C8ABE731-C1A2-4FD3-9E32-0655C4878A35}"/>
          </ac:grpSpMkLst>
        </pc:grpChg>
        <pc:grpChg chg="add del">
          <ac:chgData name="veera nanu" userId="0916e3aa07079282" providerId="Windows Live" clId="Web-{BEF35CA0-AA49-4C21-A9B3-9F3C3E6AC668}" dt="2023-12-11T02:48:05.003" v="217"/>
          <ac:grpSpMkLst>
            <pc:docMk/>
            <pc:sldMk cId="2896198863" sldId="258"/>
            <ac:grpSpMk id="61" creationId="{6971532D-ED15-4EA1-8D74-8B9D49117B1E}"/>
          </ac:grpSpMkLst>
        </pc:grpChg>
        <pc:grpChg chg="add del">
          <ac:chgData name="veera nanu" userId="0916e3aa07079282" providerId="Windows Live" clId="Web-{BEF35CA0-AA49-4C21-A9B3-9F3C3E6AC668}" dt="2023-12-11T02:48:05.003" v="217"/>
          <ac:grpSpMkLst>
            <pc:docMk/>
            <pc:sldMk cId="2896198863" sldId="258"/>
            <ac:grpSpMk id="67" creationId="{4527D98C-AF53-420B-A7B6-DD5AA7D5339E}"/>
          </ac:grpSpMkLst>
        </pc:grpChg>
        <pc:grpChg chg="add del">
          <ac:chgData name="veera nanu" userId="0916e3aa07079282" providerId="Windows Live" clId="Web-{BEF35CA0-AA49-4C21-A9B3-9F3C3E6AC668}" dt="2023-12-11T02:48:05.003" v="217"/>
          <ac:grpSpMkLst>
            <pc:docMk/>
            <pc:sldMk cId="2896198863" sldId="258"/>
            <ac:grpSpMk id="77" creationId="{D3866B94-A099-49F6-A378-974CED7F572C}"/>
          </ac:grpSpMkLst>
        </pc:grpChg>
        <pc:grpChg chg="add del">
          <ac:chgData name="veera nanu" userId="0916e3aa07079282" providerId="Windows Live" clId="Web-{BEF35CA0-AA49-4C21-A9B3-9F3C3E6AC668}" dt="2023-12-11T02:48:05.003" v="217"/>
          <ac:grpSpMkLst>
            <pc:docMk/>
            <pc:sldMk cId="2896198863" sldId="258"/>
            <ac:grpSpMk id="85" creationId="{34013081-B23F-45CB-A45B-562B629ADB7B}"/>
          </ac:grpSpMkLst>
        </pc:grpChg>
        <pc:grpChg chg="add del">
          <ac:chgData name="veera nanu" userId="0916e3aa07079282" providerId="Windows Live" clId="Web-{BEF35CA0-AA49-4C21-A9B3-9F3C3E6AC668}" dt="2023-12-11T02:48:04.956" v="214"/>
          <ac:grpSpMkLst>
            <pc:docMk/>
            <pc:sldMk cId="2896198863" sldId="258"/>
            <ac:grpSpMk id="98" creationId="{D4A2DD72-43DD-48E5-BE34-37D49AB6DE02}"/>
          </ac:grpSpMkLst>
        </pc:grpChg>
        <pc:grpChg chg="add del">
          <ac:chgData name="veera nanu" userId="0916e3aa07079282" providerId="Windows Live" clId="Web-{BEF35CA0-AA49-4C21-A9B3-9F3C3E6AC668}" dt="2023-12-11T02:48:04.956" v="214"/>
          <ac:grpSpMkLst>
            <pc:docMk/>
            <pc:sldMk cId="2896198863" sldId="258"/>
            <ac:grpSpMk id="108" creationId="{E69FF964-E599-4EFE-B276-9CA540461982}"/>
          </ac:grpSpMkLst>
        </pc:grpChg>
        <pc:grpChg chg="add del">
          <ac:chgData name="veera nanu" userId="0916e3aa07079282" providerId="Windows Live" clId="Web-{BEF35CA0-AA49-4C21-A9B3-9F3C3E6AC668}" dt="2023-12-11T02:48:04.956" v="214"/>
          <ac:grpSpMkLst>
            <pc:docMk/>
            <pc:sldMk cId="2896198863" sldId="258"/>
            <ac:grpSpMk id="116" creationId="{59346B03-32C0-4D48-A61B-11552C1863EF}"/>
          </ac:grpSpMkLst>
        </pc:grpChg>
        <pc:grpChg chg="add del">
          <ac:chgData name="veera nanu" userId="0916e3aa07079282" providerId="Windows Live" clId="Web-{BEF35CA0-AA49-4C21-A9B3-9F3C3E6AC668}" dt="2023-12-11T02:48:04.956" v="214"/>
          <ac:grpSpMkLst>
            <pc:docMk/>
            <pc:sldMk cId="2896198863" sldId="258"/>
            <ac:grpSpMk id="124" creationId="{C8ABE731-C1A2-4FD3-9E32-0655C4878A35}"/>
          </ac:grpSpMkLst>
        </pc:grpChg>
        <pc:grpChg chg="add">
          <ac:chgData name="veera nanu" userId="0916e3aa07079282" providerId="Windows Live" clId="Web-{BEF35CA0-AA49-4C21-A9B3-9F3C3E6AC668}" dt="2023-12-11T02:48:05.003" v="217"/>
          <ac:grpSpMkLst>
            <pc:docMk/>
            <pc:sldMk cId="2896198863" sldId="258"/>
            <ac:grpSpMk id="132" creationId="{8CCCFF76-664B-4D60-644B-66974FD64D4A}"/>
          </ac:grpSpMkLst>
        </pc:grpChg>
        <pc:grpChg chg="add">
          <ac:chgData name="veera nanu" userId="0916e3aa07079282" providerId="Windows Live" clId="Web-{BEF35CA0-AA49-4C21-A9B3-9F3C3E6AC668}" dt="2023-12-11T02:48:05.003" v="217"/>
          <ac:grpSpMkLst>
            <pc:docMk/>
            <pc:sldMk cId="2896198863" sldId="258"/>
            <ac:grpSpMk id="133" creationId="{891F2594-569D-A844-096E-D28ED30D6DEA}"/>
          </ac:grpSpMkLst>
        </pc:grpChg>
        <pc:grpChg chg="add">
          <ac:chgData name="veera nanu" userId="0916e3aa07079282" providerId="Windows Live" clId="Web-{BEF35CA0-AA49-4C21-A9B3-9F3C3E6AC668}" dt="2023-12-11T02:48:05.003" v="217"/>
          <ac:grpSpMkLst>
            <pc:docMk/>
            <pc:sldMk cId="2896198863" sldId="258"/>
            <ac:grpSpMk id="135" creationId="{773544BA-F296-6DD3-113B-282F1ED2FC5C}"/>
          </ac:grpSpMkLst>
        </pc:grpChg>
        <pc:grpChg chg="add">
          <ac:chgData name="veera nanu" userId="0916e3aa07079282" providerId="Windows Live" clId="Web-{BEF35CA0-AA49-4C21-A9B3-9F3C3E6AC668}" dt="2023-12-11T02:48:05.003" v="217"/>
          <ac:grpSpMkLst>
            <pc:docMk/>
            <pc:sldMk cId="2896198863" sldId="258"/>
            <ac:grpSpMk id="137" creationId="{AE7E7C8D-4131-C6F3-5516-01D35387B59D}"/>
          </ac:grpSpMkLst>
        </pc:grpChg>
        <pc:graphicFrameChg chg="add del">
          <ac:chgData name="veera nanu" userId="0916e3aa07079282" providerId="Windows Live" clId="Web-{BEF35CA0-AA49-4C21-A9B3-9F3C3E6AC668}" dt="2023-12-11T02:48:04.956" v="214"/>
          <ac:graphicFrameMkLst>
            <pc:docMk/>
            <pc:sldMk cId="2896198863" sldId="258"/>
            <ac:graphicFrameMk id="13" creationId="{250F91AA-FC78-006E-E9E9-000C6EA6E127}"/>
          </ac:graphicFrameMkLst>
        </pc:graphicFrameChg>
        <pc:graphicFrameChg chg="add">
          <ac:chgData name="veera nanu" userId="0916e3aa07079282" providerId="Windows Live" clId="Web-{BEF35CA0-AA49-4C21-A9B3-9F3C3E6AC668}" dt="2023-12-11T02:48:05.003" v="217"/>
          <ac:graphicFrameMkLst>
            <pc:docMk/>
            <pc:sldMk cId="2896198863" sldId="258"/>
            <ac:graphicFrameMk id="13" creationId="{FFD0A80C-0F45-2792-FFA8-BB9736D59A7D}"/>
          </ac:graphicFrameMkLst>
        </pc:graphicFrameChg>
        <pc:graphicFrameChg chg="add del mod replId modGraphic">
          <ac:chgData name="veera nanu" userId="0916e3aa07079282" providerId="Windows Live" clId="Web-{BEF35CA0-AA49-4C21-A9B3-9F3C3E6AC668}" dt="2023-12-11T02:46:46.329" v="211"/>
          <ac:graphicFrameMkLst>
            <pc:docMk/>
            <pc:sldMk cId="2896198863" sldId="258"/>
            <ac:graphicFrameMk id="55" creationId="{BB43D52D-8349-93E0-77F2-093C976289CB}"/>
          </ac:graphicFrameMkLst>
        </pc:graphicFrameChg>
        <pc:graphicFrameChg chg="add del mod replId">
          <ac:chgData name="veera nanu" userId="0916e3aa07079282" providerId="Windows Live" clId="Web-{BEF35CA0-AA49-4C21-A9B3-9F3C3E6AC668}" dt="2023-12-11T02:48:05.003" v="217"/>
          <ac:graphicFrameMkLst>
            <pc:docMk/>
            <pc:sldMk cId="2896198863" sldId="258"/>
            <ac:graphicFrameMk id="139" creationId="{66496B66-E4BE-406D-EC0E-34D78B6F1B5D}"/>
          </ac:graphicFrameMkLst>
        </pc:graphicFrame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40" creationId="{CA81FA79-0462-498C-A7A0-4F97CB9BD068}"/>
          </ac:cxnSpMkLst>
        </pc:cxn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41" creationId="{9B13F096-ACB3-4289-ADE9-7BCF5727CEFA}"/>
          </ac:cxnSpMkLst>
        </pc:cxn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42" creationId="{442D1F89-7331-4DB6-9053-DE817E604F1F}"/>
          </ac:cxnSpMkLst>
        </pc:cxn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43" creationId="{53E0E949-6174-47F4-871C-39B2BE7B4B04}"/>
          </ac:cxnSpMkLst>
        </pc:cxn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50" creationId="{5103C908-3FF0-4A95-851C-DF3C650FFB89}"/>
          </ac:cxnSpMkLst>
        </pc:cxn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51" creationId="{6AF400D3-D15B-4146-82E6-B2FC1194FED0}"/>
          </ac:cxnSpMkLst>
        </pc:cxn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52" creationId="{602F76C8-7CAD-4B72-BD0D-072D2AFA0CDA}"/>
          </ac:cxnSpMkLst>
        </pc:cxn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53" creationId="{15CEBAD8-9DE5-4790-9CD4-C384EB371D5A}"/>
          </ac:cxnSpMkLst>
        </pc:cxn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54" creationId="{4B8B11FB-E867-4638-B75F-B4B7DBDDB723}"/>
          </ac:cxnSpMkLst>
        </pc:cxn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55" creationId="{ABC84FC8-9600-4AE5-9E77-38E2363A3004}"/>
          </ac:cxnSpMkLst>
        </pc:cxn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56" creationId="{3514F95D-50D5-4B76-B347-91D1D76F8F79}"/>
          </ac:cxnSpMkLst>
        </pc:cxnChg>
        <pc:cxnChg chg="mod replId">
          <ac:chgData name="veera nanu" userId="0916e3aa07079282" providerId="Windows Live" clId="Web-{BEF35CA0-AA49-4C21-A9B3-9F3C3E6AC668}" dt="2023-12-11T02:48:04.956" v="216"/>
          <ac:cxnSpMkLst>
            <pc:docMk/>
            <pc:sldMk cId="2896198863" sldId="258"/>
            <ac:cxnSpMk id="157" creationId="{885455D4-020C-4462-8A90-3B6434A50809}"/>
          </ac:cxnSpMkLst>
        </pc:cxnChg>
      </pc:sldChg>
      <pc:sldChg chg="addSp delSp modSp mod setBg setClrOvrMap">
        <pc:chgData name="veera nanu" userId="0916e3aa07079282" providerId="Windows Live" clId="Web-{BEF35CA0-AA49-4C21-A9B3-9F3C3E6AC668}" dt="2023-12-11T02:46:03.203" v="209" actId="14100"/>
        <pc:sldMkLst>
          <pc:docMk/>
          <pc:sldMk cId="4213819715" sldId="259"/>
        </pc:sldMkLst>
        <pc:spChg chg="add mod">
          <ac:chgData name="veera nanu" userId="0916e3aa07079282" providerId="Windows Live" clId="Web-{BEF35CA0-AA49-4C21-A9B3-9F3C3E6AC668}" dt="2023-12-11T02:45:56.109" v="208" actId="14100"/>
          <ac:spMkLst>
            <pc:docMk/>
            <pc:sldMk cId="4213819715" sldId="259"/>
            <ac:spMk id="2" creationId="{E48C1D1E-532C-B40B-0A01-D9C2372C8B06}"/>
          </ac:spMkLst>
        </pc:spChg>
        <pc:spChg chg="add mod">
          <ac:chgData name="veera nanu" userId="0916e3aa07079282" providerId="Windows Live" clId="Web-{BEF35CA0-AA49-4C21-A9B3-9F3C3E6AC668}" dt="2023-12-11T02:46:03.203" v="209" actId="14100"/>
          <ac:spMkLst>
            <pc:docMk/>
            <pc:sldMk cId="4213819715" sldId="259"/>
            <ac:spMk id="3" creationId="{BFB2DEC5-0EEF-F9F4-EE07-A1259E0FF93C}"/>
          </ac:spMkLst>
        </pc:spChg>
        <pc:spChg chg="del mod">
          <ac:chgData name="veera nanu" userId="0916e3aa07079282" providerId="Windows Live" clId="Web-{BEF35CA0-AA49-4C21-A9B3-9F3C3E6AC668}" dt="2023-12-11T02:45:30.827" v="204"/>
          <ac:spMkLst>
            <pc:docMk/>
            <pc:sldMk cId="4213819715" sldId="259"/>
            <ac:spMk id="16" creationId="{E8A8EAB8-D2FF-444D-B34B-7D32F106AD0E}"/>
          </ac:spMkLst>
        </pc:spChg>
        <pc:spChg chg="del mod replId">
          <ac:chgData name="veera nanu" userId="0916e3aa07079282" providerId="Windows Live" clId="Web-{BEF35CA0-AA49-4C21-A9B3-9F3C3E6AC668}" dt="2023-12-11T02:45:30.827" v="204"/>
          <ac:spMkLst>
            <pc:docMk/>
            <pc:sldMk cId="4213819715" sldId="259"/>
            <ac:spMk id="22" creationId="{6F5F25CC-E32F-98D8-4A4A-6FCB480BBF72}"/>
          </ac:spMkLst>
        </pc:spChg>
        <pc:spChg chg="del mod replId">
          <ac:chgData name="veera nanu" userId="0916e3aa07079282" providerId="Windows Live" clId="Web-{BEF35CA0-AA49-4C21-A9B3-9F3C3E6AC668}" dt="2023-12-11T02:45:30.827" v="204"/>
          <ac:spMkLst>
            <pc:docMk/>
            <pc:sldMk cId="4213819715" sldId="259"/>
            <ac:spMk id="23" creationId="{950551A7-2E48-6769-3FAE-F4C1A9D87965}"/>
          </ac:spMkLst>
        </pc:spChg>
        <pc:spChg chg="add">
          <ac:chgData name="veera nanu" userId="0916e3aa07079282" providerId="Windows Live" clId="Web-{BEF35CA0-AA49-4C21-A9B3-9F3C3E6AC668}" dt="2023-12-11T02:45:30.827" v="204"/>
          <ac:spMkLst>
            <pc:docMk/>
            <pc:sldMk cId="4213819715" sldId="259"/>
            <ac:spMk id="25" creationId="{A9D6EEA4-51EF-4796-BE5B-F3EB11F23ED7}"/>
          </ac:spMkLst>
        </pc:spChg>
        <pc:picChg chg="add">
          <ac:chgData name="veera nanu" userId="0916e3aa07079282" providerId="Windows Live" clId="Web-{BEF35CA0-AA49-4C21-A9B3-9F3C3E6AC668}" dt="2023-12-11T02:45:30.827" v="204"/>
          <ac:picMkLst>
            <pc:docMk/>
            <pc:sldMk cId="4213819715" sldId="259"/>
            <ac:picMk id="5" creationId="{D7BF1428-6C9A-B6F7-3A77-D4AF9BA35BD7}"/>
          </ac:picMkLst>
        </pc:picChg>
        <pc:picChg chg="del mod replId">
          <ac:chgData name="veera nanu" userId="0916e3aa07079282" providerId="Windows Live" clId="Web-{BEF35CA0-AA49-4C21-A9B3-9F3C3E6AC668}" dt="2023-12-11T02:45:30.827" v="204"/>
          <ac:picMkLst>
            <pc:docMk/>
            <pc:sldMk cId="4213819715" sldId="259"/>
            <ac:picMk id="24" creationId="{547AF3D3-A9B8-20F9-31D7-022087C3070F}"/>
          </ac:picMkLst>
        </pc:picChg>
        <pc:cxnChg chg="del">
          <ac:chgData name="veera nanu" userId="0916e3aa07079282" providerId="Windows Live" clId="Web-{BEF35CA0-AA49-4C21-A9B3-9F3C3E6AC668}" dt="2023-12-11T02:45:30.827" v="204"/>
          <ac:cxnSpMkLst>
            <pc:docMk/>
            <pc:sldMk cId="4213819715" sldId="259"/>
            <ac:cxnSpMk id="18" creationId="{EEA38897-7BA3-4408-8083-3235339C4A60}"/>
          </ac:cxnSpMkLst>
        </pc:cxnChg>
        <pc:cxnChg chg="del">
          <ac:chgData name="veera nanu" userId="0916e3aa07079282" providerId="Windows Live" clId="Web-{BEF35CA0-AA49-4C21-A9B3-9F3C3E6AC668}" dt="2023-12-11T02:45:30.827" v="204"/>
          <ac:cxnSpMkLst>
            <pc:docMk/>
            <pc:sldMk cId="4213819715" sldId="259"/>
            <ac:cxnSpMk id="20" creationId="{F11AD06B-AB20-4097-8606-5DA00DBACE88}"/>
          </ac:cxnSpMkLst>
        </pc:cxnChg>
      </pc:sldChg>
      <pc:sldChg chg="addSp delSp modSp mod setBg setClrOvrMap">
        <pc:chgData name="veera nanu" userId="0916e3aa07079282" providerId="Windows Live" clId="Web-{BEF35CA0-AA49-4C21-A9B3-9F3C3E6AC668}" dt="2023-12-11T02:42:43.149" v="184"/>
        <pc:sldMkLst>
          <pc:docMk/>
          <pc:sldMk cId="3651886630" sldId="260"/>
        </pc:sldMkLst>
        <pc:spChg chg="add del">
          <ac:chgData name="veera nanu" userId="0916e3aa07079282" providerId="Windows Live" clId="Web-{BEF35CA0-AA49-4C21-A9B3-9F3C3E6AC668}" dt="2023-12-11T02:26:23.993" v="79"/>
          <ac:spMkLst>
            <pc:docMk/>
            <pc:sldMk cId="3651886630" sldId="260"/>
            <ac:spMk id="2" creationId="{9B8EF723-D1AB-9B12-0E07-E79747351FB9}"/>
          </ac:spMkLst>
        </pc:spChg>
        <pc:spChg chg="add">
          <ac:chgData name="veera nanu" userId="0916e3aa07079282" providerId="Windows Live" clId="Web-{BEF35CA0-AA49-4C21-A9B3-9F3C3E6AC668}" dt="2023-12-11T02:26:24.055" v="82"/>
          <ac:spMkLst>
            <pc:docMk/>
            <pc:sldMk cId="3651886630" sldId="260"/>
            <ac:spMk id="2" creationId="{C128F595-A943-9061-0BB1-7D4A51D51D22}"/>
          </ac:spMkLst>
        </pc:spChg>
        <pc:spChg chg="add del">
          <ac:chgData name="veera nanu" userId="0916e3aa07079282" providerId="Windows Live" clId="Web-{BEF35CA0-AA49-4C21-A9B3-9F3C3E6AC668}" dt="2023-12-11T02:25:57.883" v="75"/>
          <ac:spMkLst>
            <pc:docMk/>
            <pc:sldMk cId="3651886630" sldId="260"/>
            <ac:spMk id="2" creationId="{CAFA8FE3-A99D-5FF7-25B4-77DD698CD517}"/>
          </ac:spMkLst>
        </pc:spChg>
        <pc:spChg chg="add del">
          <ac:chgData name="veera nanu" userId="0916e3aa07079282" providerId="Windows Live" clId="Web-{BEF35CA0-AA49-4C21-A9B3-9F3C3E6AC668}" dt="2023-12-11T02:26:24.055" v="82"/>
          <ac:spMkLst>
            <pc:docMk/>
            <pc:sldMk cId="3651886630" sldId="260"/>
            <ac:spMk id="17" creationId="{294B7A75-6F2B-7DC8-F9FB-3074028B845D}"/>
          </ac:spMkLst>
        </pc:spChg>
        <pc:spChg chg="add del mod replId">
          <ac:chgData name="veera nanu" userId="0916e3aa07079282" providerId="Windows Live" clId="Web-{BEF35CA0-AA49-4C21-A9B3-9F3C3E6AC668}" dt="2023-12-11T02:26:24.055" v="82"/>
          <ac:spMkLst>
            <pc:docMk/>
            <pc:sldMk cId="3651886630" sldId="260"/>
            <ac:spMk id="20" creationId="{523A55E3-00BE-F666-83BE-1DF0426B32CF}"/>
          </ac:spMkLst>
        </pc:spChg>
        <pc:graphicFrameChg chg="add">
          <ac:chgData name="veera nanu" userId="0916e3aa07079282" providerId="Windows Live" clId="Web-{BEF35CA0-AA49-4C21-A9B3-9F3C3E6AC668}" dt="2023-12-11T02:26:24.055" v="82"/>
          <ac:graphicFrameMkLst>
            <pc:docMk/>
            <pc:sldMk cId="3651886630" sldId="260"/>
            <ac:graphicFrameMk id="5" creationId="{0EF5BC28-31F1-1FDE-493F-0A8617AE101A}"/>
          </ac:graphicFrameMkLst>
        </pc:graphicFrameChg>
        <pc:graphicFrameChg chg="add del">
          <ac:chgData name="veera nanu" userId="0916e3aa07079282" providerId="Windows Live" clId="Web-{BEF35CA0-AA49-4C21-A9B3-9F3C3E6AC668}" dt="2023-12-11T02:25:57.883" v="75"/>
          <ac:graphicFrameMkLst>
            <pc:docMk/>
            <pc:sldMk cId="3651886630" sldId="260"/>
            <ac:graphicFrameMk id="5" creationId="{1ACBEBBE-0F10-4D7A-1771-F3195B6C5DF4}"/>
          </ac:graphicFrameMkLst>
        </pc:graphicFrameChg>
        <pc:graphicFrameChg chg="add del">
          <ac:chgData name="veera nanu" userId="0916e3aa07079282" providerId="Windows Live" clId="Web-{BEF35CA0-AA49-4C21-A9B3-9F3C3E6AC668}" dt="2023-12-11T02:26:23.993" v="79"/>
          <ac:graphicFrameMkLst>
            <pc:docMk/>
            <pc:sldMk cId="3651886630" sldId="260"/>
            <ac:graphicFrameMk id="5" creationId="{44613B73-BD03-945E-3923-3606C53404CD}"/>
          </ac:graphicFrameMkLst>
        </pc:graphicFrameChg>
        <pc:graphicFrameChg chg="add del mod replId modGraphic">
          <ac:chgData name="veera nanu" userId="0916e3aa07079282" providerId="Windows Live" clId="Web-{BEF35CA0-AA49-4C21-A9B3-9F3C3E6AC668}" dt="2023-12-11T02:26:24.055" v="82"/>
          <ac:graphicFrameMkLst>
            <pc:docMk/>
            <pc:sldMk cId="3651886630" sldId="260"/>
            <ac:graphicFrameMk id="21" creationId="{2EA8B37F-AB7B-3ECF-18F2-CC45E583015B}"/>
          </ac:graphicFrameMkLst>
        </pc:graphicFrameChg>
        <pc:picChg chg="add mod">
          <ac:chgData name="veera nanu" userId="0916e3aa07079282" providerId="Windows Live" clId="Web-{BEF35CA0-AA49-4C21-A9B3-9F3C3E6AC668}" dt="2023-12-11T02:42:27.164" v="183" actId="1076"/>
          <ac:picMkLst>
            <pc:docMk/>
            <pc:sldMk cId="3651886630" sldId="260"/>
            <ac:picMk id="13" creationId="{650F0D37-83A7-2A4E-553E-F1CE777B67F0}"/>
          </ac:picMkLst>
        </pc:picChg>
        <pc:picChg chg="add del">
          <ac:chgData name="veera nanu" userId="0916e3aa07079282" providerId="Windows Live" clId="Web-{BEF35CA0-AA49-4C21-A9B3-9F3C3E6AC668}" dt="2023-12-11T02:25:57.883" v="75"/>
          <ac:picMkLst>
            <pc:docMk/>
            <pc:sldMk cId="3651886630" sldId="260"/>
            <ac:picMk id="13" creationId="{B50C8FF8-F73C-B883-5AF7-2C68D48C80B4}"/>
          </ac:picMkLst>
        </pc:picChg>
        <pc:picChg chg="add del">
          <ac:chgData name="veera nanu" userId="0916e3aa07079282" providerId="Windows Live" clId="Web-{BEF35CA0-AA49-4C21-A9B3-9F3C3E6AC668}" dt="2023-12-11T02:26:23.993" v="79"/>
          <ac:picMkLst>
            <pc:docMk/>
            <pc:sldMk cId="3651886630" sldId="260"/>
            <ac:picMk id="13" creationId="{C99C060C-E7F7-755F-B27C-73C7504985D8}"/>
          </ac:picMkLst>
        </pc:picChg>
        <pc:picChg chg="add del mod replId modCrop">
          <ac:chgData name="veera nanu" userId="0916e3aa07079282" providerId="Windows Live" clId="Web-{BEF35CA0-AA49-4C21-A9B3-9F3C3E6AC668}" dt="2023-12-11T02:26:24.055" v="82"/>
          <ac:picMkLst>
            <pc:docMk/>
            <pc:sldMk cId="3651886630" sldId="260"/>
            <ac:picMk id="19" creationId="{D2F0A70B-EEDF-B198-488C-37638E56DF79}"/>
          </ac:picMkLst>
        </pc:picChg>
      </pc:sldChg>
      <pc:sldChg chg="addSp delSp modSp mod setClrOvrMap">
        <pc:chgData name="veera nanu" userId="0916e3aa07079282" providerId="Windows Live" clId="Web-{BEF35CA0-AA49-4C21-A9B3-9F3C3E6AC668}" dt="2023-12-11T02:45:01.154" v="198"/>
        <pc:sldMkLst>
          <pc:docMk/>
          <pc:sldMk cId="279128504" sldId="261"/>
        </pc:sldMkLst>
        <pc:spChg chg="add">
          <ac:chgData name="veera nanu" userId="0916e3aa07079282" providerId="Windows Live" clId="Web-{BEF35CA0-AA49-4C21-A9B3-9F3C3E6AC668}" dt="2023-12-11T02:45:01.154" v="198"/>
          <ac:spMkLst>
            <pc:docMk/>
            <pc:sldMk cId="279128504" sldId="261"/>
            <ac:spMk id="2" creationId="{E5E924D7-F573-7004-2856-A83703E335DC}"/>
          </ac:spMkLst>
        </pc:spChg>
        <pc:spChg chg="add">
          <ac:chgData name="veera nanu" userId="0916e3aa07079282" providerId="Windows Live" clId="Web-{BEF35CA0-AA49-4C21-A9B3-9F3C3E6AC668}" dt="2023-12-11T02:45:01.154" v="198"/>
          <ac:spMkLst>
            <pc:docMk/>
            <pc:sldMk cId="279128504" sldId="261"/>
            <ac:spMk id="15" creationId="{9ACD3B83-11E1-FD79-3459-5B589C4731BA}"/>
          </ac:spMkLst>
        </pc:spChg>
        <pc:spChg chg="del mod">
          <ac:chgData name="veera nanu" userId="0916e3aa07079282" providerId="Windows Live" clId="Web-{BEF35CA0-AA49-4C21-A9B3-9F3C3E6AC668}" dt="2023-12-11T02:45:01.154" v="198"/>
          <ac:spMkLst>
            <pc:docMk/>
            <pc:sldMk cId="279128504" sldId="261"/>
            <ac:spMk id="20" creationId="{E8A8EAB8-D2FF-444D-B34B-7D32F106AD0E}"/>
          </ac:spMkLst>
        </pc:spChg>
        <pc:spChg chg="del mod replId">
          <ac:chgData name="veera nanu" userId="0916e3aa07079282" providerId="Windows Live" clId="Web-{BEF35CA0-AA49-4C21-A9B3-9F3C3E6AC668}" dt="2023-12-11T02:45:01.154" v="198"/>
          <ac:spMkLst>
            <pc:docMk/>
            <pc:sldMk cId="279128504" sldId="261"/>
            <ac:spMk id="26" creationId="{855D2F3F-88BD-B738-87FA-39846E0E7269}"/>
          </ac:spMkLst>
        </pc:spChg>
        <pc:spChg chg="del mod replId">
          <ac:chgData name="veera nanu" userId="0916e3aa07079282" providerId="Windows Live" clId="Web-{BEF35CA0-AA49-4C21-A9B3-9F3C3E6AC668}" dt="2023-12-11T02:45:01.154" v="198"/>
          <ac:spMkLst>
            <pc:docMk/>
            <pc:sldMk cId="279128504" sldId="261"/>
            <ac:spMk id="27" creationId="{5A090FD0-A428-BB15-03DB-CED764EB3DC9}"/>
          </ac:spMkLst>
        </pc:spChg>
        <pc:spChg chg="add">
          <ac:chgData name="veera nanu" userId="0916e3aa07079282" providerId="Windows Live" clId="Web-{BEF35CA0-AA49-4C21-A9B3-9F3C3E6AC668}" dt="2023-12-11T02:45:01.154" v="198"/>
          <ac:spMkLst>
            <pc:docMk/>
            <pc:sldMk cId="279128504" sldId="261"/>
            <ac:spMk id="29" creationId="{9228552E-C8B1-4A80-8448-0787CE0FC704}"/>
          </ac:spMkLst>
        </pc:spChg>
        <pc:picChg chg="add">
          <ac:chgData name="veera nanu" userId="0916e3aa07079282" providerId="Windows Live" clId="Web-{BEF35CA0-AA49-4C21-A9B3-9F3C3E6AC668}" dt="2023-12-11T02:45:01.154" v="198"/>
          <ac:picMkLst>
            <pc:docMk/>
            <pc:sldMk cId="279128504" sldId="261"/>
            <ac:picMk id="13" creationId="{314AF338-1068-2921-0B73-1AE6C8C5A132}"/>
          </ac:picMkLst>
        </pc:picChg>
        <pc:picChg chg="del mod replId">
          <ac:chgData name="veera nanu" userId="0916e3aa07079282" providerId="Windows Live" clId="Web-{BEF35CA0-AA49-4C21-A9B3-9F3C3E6AC668}" dt="2023-12-11T02:45:01.154" v="198"/>
          <ac:picMkLst>
            <pc:docMk/>
            <pc:sldMk cId="279128504" sldId="261"/>
            <ac:picMk id="28" creationId="{21F54222-2F12-9A86-8519-E7DE283DD960}"/>
          </ac:picMkLst>
        </pc:picChg>
        <pc:cxnChg chg="del">
          <ac:chgData name="veera nanu" userId="0916e3aa07079282" providerId="Windows Live" clId="Web-{BEF35CA0-AA49-4C21-A9B3-9F3C3E6AC668}" dt="2023-12-11T02:45:01.154" v="198"/>
          <ac:cxnSpMkLst>
            <pc:docMk/>
            <pc:sldMk cId="279128504" sldId="261"/>
            <ac:cxnSpMk id="22" creationId="{EEA38897-7BA3-4408-8083-3235339C4A60}"/>
          </ac:cxnSpMkLst>
        </pc:cxnChg>
        <pc:cxnChg chg="del">
          <ac:chgData name="veera nanu" userId="0916e3aa07079282" providerId="Windows Live" clId="Web-{BEF35CA0-AA49-4C21-A9B3-9F3C3E6AC668}" dt="2023-12-11T02:45:01.154" v="198"/>
          <ac:cxnSpMkLst>
            <pc:docMk/>
            <pc:sldMk cId="279128504" sldId="261"/>
            <ac:cxnSpMk id="24" creationId="{F11AD06B-AB20-4097-8606-5DA00DBACE88}"/>
          </ac:cxnSpMkLst>
        </pc:cxnChg>
      </pc:sldChg>
      <pc:sldChg chg="addSp delSp modSp mod setClrOvrMap">
        <pc:chgData name="veera nanu" userId="0916e3aa07079282" providerId="Windows Live" clId="Web-{BEF35CA0-AA49-4C21-A9B3-9F3C3E6AC668}" dt="2023-12-11T02:45:10.342" v="200"/>
        <pc:sldMkLst>
          <pc:docMk/>
          <pc:sldMk cId="2108750785" sldId="262"/>
        </pc:sldMkLst>
        <pc:spChg chg="add">
          <ac:chgData name="veera nanu" userId="0916e3aa07079282" providerId="Windows Live" clId="Web-{BEF35CA0-AA49-4C21-A9B3-9F3C3E6AC668}" dt="2023-12-11T02:45:10.342" v="200"/>
          <ac:spMkLst>
            <pc:docMk/>
            <pc:sldMk cId="2108750785" sldId="262"/>
            <ac:spMk id="2" creationId="{674F6A53-E842-CC5A-7A63-260C1CC53901}"/>
          </ac:spMkLst>
        </pc:spChg>
        <pc:spChg chg="add">
          <ac:chgData name="veera nanu" userId="0916e3aa07079282" providerId="Windows Live" clId="Web-{BEF35CA0-AA49-4C21-A9B3-9F3C3E6AC668}" dt="2023-12-11T02:45:10.342" v="200"/>
          <ac:spMkLst>
            <pc:docMk/>
            <pc:sldMk cId="2108750785" sldId="262"/>
            <ac:spMk id="3" creationId="{8DAAA22C-D6C8-3F5D-4CBA-FE8A22AE69B8}"/>
          </ac:spMkLst>
        </pc:spChg>
        <pc:spChg chg="del mod">
          <ac:chgData name="veera nanu" userId="0916e3aa07079282" providerId="Windows Live" clId="Web-{BEF35CA0-AA49-4C21-A9B3-9F3C3E6AC668}" dt="2023-12-11T02:45:10.342" v="200"/>
          <ac:spMkLst>
            <pc:docMk/>
            <pc:sldMk cId="2108750785" sldId="262"/>
            <ac:spMk id="17" creationId="{E8A8EAB8-D2FF-444D-B34B-7D32F106AD0E}"/>
          </ac:spMkLst>
        </pc:spChg>
        <pc:spChg chg="del mod replId">
          <ac:chgData name="veera nanu" userId="0916e3aa07079282" providerId="Windows Live" clId="Web-{BEF35CA0-AA49-4C21-A9B3-9F3C3E6AC668}" dt="2023-12-11T02:45:10.342" v="200"/>
          <ac:spMkLst>
            <pc:docMk/>
            <pc:sldMk cId="2108750785" sldId="262"/>
            <ac:spMk id="23" creationId="{B08CD5B3-EDF7-0AE5-B607-B4AD28A232BD}"/>
          </ac:spMkLst>
        </pc:spChg>
        <pc:spChg chg="del mod replId">
          <ac:chgData name="veera nanu" userId="0916e3aa07079282" providerId="Windows Live" clId="Web-{BEF35CA0-AA49-4C21-A9B3-9F3C3E6AC668}" dt="2023-12-11T02:45:10.342" v="200"/>
          <ac:spMkLst>
            <pc:docMk/>
            <pc:sldMk cId="2108750785" sldId="262"/>
            <ac:spMk id="24" creationId="{0C16BC6A-1594-AC68-2D4F-B679FF825E26}"/>
          </ac:spMkLst>
        </pc:spChg>
        <pc:spChg chg="add">
          <ac:chgData name="veera nanu" userId="0916e3aa07079282" providerId="Windows Live" clId="Web-{BEF35CA0-AA49-4C21-A9B3-9F3C3E6AC668}" dt="2023-12-11T02:45:10.342" v="200"/>
          <ac:spMkLst>
            <pc:docMk/>
            <pc:sldMk cId="2108750785" sldId="262"/>
            <ac:spMk id="26" creationId="{9228552E-C8B1-4A80-8448-0787CE0FC704}"/>
          </ac:spMkLst>
        </pc:spChg>
        <pc:picChg chg="add">
          <ac:chgData name="veera nanu" userId="0916e3aa07079282" providerId="Windows Live" clId="Web-{BEF35CA0-AA49-4C21-A9B3-9F3C3E6AC668}" dt="2023-12-11T02:45:10.342" v="200"/>
          <ac:picMkLst>
            <pc:docMk/>
            <pc:sldMk cId="2108750785" sldId="262"/>
            <ac:picMk id="5" creationId="{FA24C9B7-0484-F4C9-B204-ED00CB184FBC}"/>
          </ac:picMkLst>
        </pc:picChg>
        <pc:picChg chg="del mod replId">
          <ac:chgData name="veera nanu" userId="0916e3aa07079282" providerId="Windows Live" clId="Web-{BEF35CA0-AA49-4C21-A9B3-9F3C3E6AC668}" dt="2023-12-11T02:45:10.342" v="200"/>
          <ac:picMkLst>
            <pc:docMk/>
            <pc:sldMk cId="2108750785" sldId="262"/>
            <ac:picMk id="25" creationId="{B9B9F2BE-A8CA-0809-89EF-142553F0FC1F}"/>
          </ac:picMkLst>
        </pc:picChg>
        <pc:cxnChg chg="del">
          <ac:chgData name="veera nanu" userId="0916e3aa07079282" providerId="Windows Live" clId="Web-{BEF35CA0-AA49-4C21-A9B3-9F3C3E6AC668}" dt="2023-12-11T02:45:10.342" v="200"/>
          <ac:cxnSpMkLst>
            <pc:docMk/>
            <pc:sldMk cId="2108750785" sldId="262"/>
            <ac:cxnSpMk id="19" creationId="{EEA38897-7BA3-4408-8083-3235339C4A60}"/>
          </ac:cxnSpMkLst>
        </pc:cxnChg>
        <pc:cxnChg chg="del">
          <ac:chgData name="veera nanu" userId="0916e3aa07079282" providerId="Windows Live" clId="Web-{BEF35CA0-AA49-4C21-A9B3-9F3C3E6AC668}" dt="2023-12-11T02:45:10.342" v="200"/>
          <ac:cxnSpMkLst>
            <pc:docMk/>
            <pc:sldMk cId="2108750785" sldId="262"/>
            <ac:cxnSpMk id="21" creationId="{F11AD06B-AB20-4097-8606-5DA00DBACE88}"/>
          </ac:cxnSpMkLst>
        </pc:cxnChg>
      </pc:sldChg>
      <pc:sldChg chg="addSp delSp modSp mod setBg setClrOvrMap modNotes">
        <pc:chgData name="veera nanu" userId="0916e3aa07079282" providerId="Windows Live" clId="Web-{BEF35CA0-AA49-4C21-A9B3-9F3C3E6AC668}" dt="2023-12-11T02:45:21.373" v="202"/>
        <pc:sldMkLst>
          <pc:docMk/>
          <pc:sldMk cId="2779271469" sldId="263"/>
        </pc:sldMkLst>
        <pc:spChg chg="add">
          <ac:chgData name="veera nanu" userId="0916e3aa07079282" providerId="Windows Live" clId="Web-{BEF35CA0-AA49-4C21-A9B3-9F3C3E6AC668}" dt="2023-12-11T02:45:21.373" v="202"/>
          <ac:spMkLst>
            <pc:docMk/>
            <pc:sldMk cId="2779271469" sldId="263"/>
            <ac:spMk id="2" creationId="{9807CF66-F04B-704A-A128-26EF2887EBBC}"/>
          </ac:spMkLst>
        </pc:spChg>
        <pc:spChg chg="add">
          <ac:chgData name="veera nanu" userId="0916e3aa07079282" providerId="Windows Live" clId="Web-{BEF35CA0-AA49-4C21-A9B3-9F3C3E6AC668}" dt="2023-12-11T02:45:21.373" v="202"/>
          <ac:spMkLst>
            <pc:docMk/>
            <pc:sldMk cId="2779271469" sldId="263"/>
            <ac:spMk id="3" creationId="{3DA0EF2F-984F-CDCF-D1FE-405AB040BFC2}"/>
          </ac:spMkLst>
        </pc:spChg>
        <pc:spChg chg="del mod">
          <ac:chgData name="veera nanu" userId="0916e3aa07079282" providerId="Windows Live" clId="Web-{BEF35CA0-AA49-4C21-A9B3-9F3C3E6AC668}" dt="2023-12-11T02:45:21.373" v="202"/>
          <ac:spMkLst>
            <pc:docMk/>
            <pc:sldMk cId="2779271469" sldId="263"/>
            <ac:spMk id="16" creationId="{E8A8EAB8-D2FF-444D-B34B-7D32F106AD0E}"/>
          </ac:spMkLst>
        </pc:spChg>
        <pc:spChg chg="del mod replId">
          <ac:chgData name="veera nanu" userId="0916e3aa07079282" providerId="Windows Live" clId="Web-{BEF35CA0-AA49-4C21-A9B3-9F3C3E6AC668}" dt="2023-12-11T02:45:21.373" v="202"/>
          <ac:spMkLst>
            <pc:docMk/>
            <pc:sldMk cId="2779271469" sldId="263"/>
            <ac:spMk id="22" creationId="{9C5D684B-F143-D579-43AD-1827B15233B5}"/>
          </ac:spMkLst>
        </pc:spChg>
        <pc:spChg chg="del mod replId">
          <ac:chgData name="veera nanu" userId="0916e3aa07079282" providerId="Windows Live" clId="Web-{BEF35CA0-AA49-4C21-A9B3-9F3C3E6AC668}" dt="2023-12-11T02:45:21.373" v="202"/>
          <ac:spMkLst>
            <pc:docMk/>
            <pc:sldMk cId="2779271469" sldId="263"/>
            <ac:spMk id="23" creationId="{50D55727-D5CD-EA88-6007-BE4811AEEC97}"/>
          </ac:spMkLst>
        </pc:spChg>
        <pc:spChg chg="add">
          <ac:chgData name="veera nanu" userId="0916e3aa07079282" providerId="Windows Live" clId="Web-{BEF35CA0-AA49-4C21-A9B3-9F3C3E6AC668}" dt="2023-12-11T02:45:21.373" v="202"/>
          <ac:spMkLst>
            <pc:docMk/>
            <pc:sldMk cId="2779271469" sldId="263"/>
            <ac:spMk id="25" creationId="{A9D6EEA4-51EF-4796-BE5B-F3EB11F23ED7}"/>
          </ac:spMkLst>
        </pc:spChg>
        <pc:picChg chg="add">
          <ac:chgData name="veera nanu" userId="0916e3aa07079282" providerId="Windows Live" clId="Web-{BEF35CA0-AA49-4C21-A9B3-9F3C3E6AC668}" dt="2023-12-11T02:45:21.373" v="202"/>
          <ac:picMkLst>
            <pc:docMk/>
            <pc:sldMk cId="2779271469" sldId="263"/>
            <ac:picMk id="5" creationId="{13F4C357-3CDD-5172-A33F-EA4EC50E9713}"/>
          </ac:picMkLst>
        </pc:picChg>
        <pc:picChg chg="del mod replId">
          <ac:chgData name="veera nanu" userId="0916e3aa07079282" providerId="Windows Live" clId="Web-{BEF35CA0-AA49-4C21-A9B3-9F3C3E6AC668}" dt="2023-12-11T02:45:21.373" v="202"/>
          <ac:picMkLst>
            <pc:docMk/>
            <pc:sldMk cId="2779271469" sldId="263"/>
            <ac:picMk id="24" creationId="{68A57ED7-3479-1FA8-3DD5-B08707794BF1}"/>
          </ac:picMkLst>
        </pc:picChg>
        <pc:cxnChg chg="del">
          <ac:chgData name="veera nanu" userId="0916e3aa07079282" providerId="Windows Live" clId="Web-{BEF35CA0-AA49-4C21-A9B3-9F3C3E6AC668}" dt="2023-12-11T02:45:21.373" v="202"/>
          <ac:cxnSpMkLst>
            <pc:docMk/>
            <pc:sldMk cId="2779271469" sldId="263"/>
            <ac:cxnSpMk id="18" creationId="{EEA38897-7BA3-4408-8083-3235339C4A60}"/>
          </ac:cxnSpMkLst>
        </pc:cxnChg>
        <pc:cxnChg chg="del">
          <ac:chgData name="veera nanu" userId="0916e3aa07079282" providerId="Windows Live" clId="Web-{BEF35CA0-AA49-4C21-A9B3-9F3C3E6AC668}" dt="2023-12-11T02:45:21.373" v="202"/>
          <ac:cxnSpMkLst>
            <pc:docMk/>
            <pc:sldMk cId="2779271469" sldId="263"/>
            <ac:cxnSpMk id="20" creationId="{F11AD06B-AB20-4097-8606-5DA00DBACE88}"/>
          </ac:cxnSpMkLst>
        </pc:cxnChg>
      </pc:sldChg>
      <pc:sldChg chg="addSp delSp modSp mod setBg setClrOvrMap">
        <pc:chgData name="veera nanu" userId="0916e3aa07079282" providerId="Windows Live" clId="Web-{BEF35CA0-AA49-4C21-A9B3-9F3C3E6AC668}" dt="2023-12-11T02:42:55.837" v="185"/>
        <pc:sldMkLst>
          <pc:docMk/>
          <pc:sldMk cId="2785338513" sldId="264"/>
        </pc:sldMkLst>
        <pc:spChg chg="add mod">
          <ac:chgData name="veera nanu" userId="0916e3aa07079282" providerId="Windows Live" clId="Web-{BEF35CA0-AA49-4C21-A9B3-9F3C3E6AC668}" dt="2023-12-11T02:41:31.100" v="181" actId="1076"/>
          <ac:spMkLst>
            <pc:docMk/>
            <pc:sldMk cId="2785338513" sldId="264"/>
            <ac:spMk id="3" creationId="{5CE9C104-DB51-56AD-82C2-38BE85B27A88}"/>
          </ac:spMkLst>
        </pc:spChg>
        <pc:spChg chg="del mod replId">
          <ac:chgData name="veera nanu" userId="0916e3aa07079282" providerId="Windows Live" clId="Web-{BEF35CA0-AA49-4C21-A9B3-9F3C3E6AC668}" dt="2023-12-11T02:39:10.533" v="156"/>
          <ac:spMkLst>
            <pc:docMk/>
            <pc:sldMk cId="2785338513" sldId="264"/>
            <ac:spMk id="7" creationId="{CD3653B0-3661-8601-8DB5-22973ADF5FAE}"/>
          </ac:spMkLst>
        </pc:spChg>
        <pc:spChg chg="add del mod replId">
          <ac:chgData name="veera nanu" userId="0916e3aa07079282" providerId="Windows Live" clId="Web-{BEF35CA0-AA49-4C21-A9B3-9F3C3E6AC668}" dt="2023-12-11T02:40:36.427" v="176"/>
          <ac:spMkLst>
            <pc:docMk/>
            <pc:sldMk cId="2785338513" sldId="264"/>
            <ac:spMk id="9" creationId="{E81E1E13-B429-C03F-0FCF-5BBC3F2FF02B}"/>
          </ac:spMkLst>
        </pc:spChg>
        <pc:picChg chg="add del mod">
          <ac:chgData name="veera nanu" userId="0916e3aa07079282" providerId="Windows Live" clId="Web-{BEF35CA0-AA49-4C21-A9B3-9F3C3E6AC668}" dt="2023-12-11T02:40:10.410" v="169"/>
          <ac:picMkLst>
            <pc:docMk/>
            <pc:sldMk cId="2785338513" sldId="264"/>
            <ac:picMk id="6" creationId="{EF551320-1CCD-5A12-123D-E7443C9F6705}"/>
          </ac:picMkLst>
        </pc:picChg>
        <pc:picChg chg="add">
          <ac:chgData name="veera nanu" userId="0916e3aa07079282" providerId="Windows Live" clId="Web-{BEF35CA0-AA49-4C21-A9B3-9F3C3E6AC668}" dt="2023-12-11T02:40:36.427" v="176"/>
          <ac:picMkLst>
            <pc:docMk/>
            <pc:sldMk cId="2785338513" sldId="264"/>
            <ac:picMk id="8" creationId="{83387A5C-AFFE-5422-5158-C08EA3CC820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7330D2-6AC3-4ED0-A266-3FE798A8DB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605FB7-F225-4176-8806-F742FA7AA5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Avoid</a:t>
          </a:r>
          <a:r>
            <a:rPr lang="en-US"/>
            <a:t> having too many goals in your development plan, which can make it hard to focus and achieve anything.</a:t>
          </a:r>
        </a:p>
      </dgm:t>
    </dgm:pt>
    <dgm:pt modelId="{9CCFBBFE-5FB5-49FC-81E3-831EDD121591}" type="parTrans" cxnId="{472F491D-38CC-422A-9225-230CB122640B}">
      <dgm:prSet/>
      <dgm:spPr/>
      <dgm:t>
        <a:bodyPr/>
        <a:lstStyle/>
        <a:p>
          <a:endParaRPr lang="en-US"/>
        </a:p>
      </dgm:t>
    </dgm:pt>
    <dgm:pt modelId="{5696D515-C533-4E2D-A7B2-4FFB99C85886}" type="sibTrans" cxnId="{472F491D-38CC-422A-9225-230CB122640B}">
      <dgm:prSet/>
      <dgm:spPr/>
      <dgm:t>
        <a:bodyPr/>
        <a:lstStyle/>
        <a:p>
          <a:endParaRPr lang="en-US"/>
        </a:p>
      </dgm:t>
    </dgm:pt>
    <dgm:pt modelId="{FE6C2704-5E0A-4353-AD96-923AE93939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Pick a few specific goals and create clear steps to reach them</a:t>
          </a:r>
          <a:r>
            <a:rPr lang="en-US">
              <a:latin typeface="Calibri Light" panose="020F0302020204030204"/>
            </a:rPr>
            <a:t>.</a:t>
          </a:r>
        </a:p>
      </dgm:t>
    </dgm:pt>
    <dgm:pt modelId="{AEC52818-4745-4269-9BF7-E7B328714F9F}" type="parTrans" cxnId="{368230B4-806A-4765-BF6A-25C1D8BA065A}">
      <dgm:prSet/>
      <dgm:spPr/>
      <dgm:t>
        <a:bodyPr/>
        <a:lstStyle/>
        <a:p>
          <a:endParaRPr lang="en-US"/>
        </a:p>
      </dgm:t>
    </dgm:pt>
    <dgm:pt modelId="{145DED25-A314-4A46-A895-BB2C3D00CC34}" type="sibTrans" cxnId="{368230B4-806A-4765-BF6A-25C1D8BA065A}">
      <dgm:prSet/>
      <dgm:spPr/>
      <dgm:t>
        <a:bodyPr/>
        <a:lstStyle/>
        <a:p>
          <a:endParaRPr lang="en-US"/>
        </a:p>
      </dgm:t>
    </dgm:pt>
    <dgm:pt modelId="{3B1FAEA9-951E-4850-AB60-21411BA2B1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Have ways to measure your progress, like milestones or feedback from others.</a:t>
          </a:r>
        </a:p>
      </dgm:t>
    </dgm:pt>
    <dgm:pt modelId="{EE548FB1-65F2-46D3-BC19-4D303DE341F3}" type="parTrans" cxnId="{99D4AEF3-C21D-4EF7-B62E-4EFEC9DF0472}">
      <dgm:prSet/>
      <dgm:spPr/>
      <dgm:t>
        <a:bodyPr/>
        <a:lstStyle/>
        <a:p>
          <a:endParaRPr lang="en-US"/>
        </a:p>
      </dgm:t>
    </dgm:pt>
    <dgm:pt modelId="{26255350-E7E8-4EF9-9C8E-908456D4C73C}" type="sibTrans" cxnId="{99D4AEF3-C21D-4EF7-B62E-4EFEC9DF0472}">
      <dgm:prSet/>
      <dgm:spPr/>
      <dgm:t>
        <a:bodyPr/>
        <a:lstStyle/>
        <a:p>
          <a:endParaRPr lang="en-US"/>
        </a:p>
      </dgm:t>
    </dgm:pt>
    <dgm:pt modelId="{493A24B1-CFD3-4ACD-A8CD-7264B029377F}" type="pres">
      <dgm:prSet presAssocID="{097330D2-6AC3-4ED0-A266-3FE798A8DB41}" presName="root" presStyleCnt="0">
        <dgm:presLayoutVars>
          <dgm:dir/>
          <dgm:resizeHandles val="exact"/>
        </dgm:presLayoutVars>
      </dgm:prSet>
      <dgm:spPr/>
    </dgm:pt>
    <dgm:pt modelId="{6126AC45-8040-409D-9A4A-7AFC88A38C1A}" type="pres">
      <dgm:prSet presAssocID="{84605FB7-F225-4176-8806-F742FA7AA539}" presName="compNode" presStyleCnt="0"/>
      <dgm:spPr/>
    </dgm:pt>
    <dgm:pt modelId="{C7A11649-15C7-41A0-8535-20D32BCC727A}" type="pres">
      <dgm:prSet presAssocID="{84605FB7-F225-4176-8806-F742FA7AA539}" presName="bgRect" presStyleLbl="bgShp" presStyleIdx="0" presStyleCnt="3"/>
      <dgm:spPr/>
    </dgm:pt>
    <dgm:pt modelId="{8CFCCAD9-58A0-49F3-966D-299744AA36FB}" type="pres">
      <dgm:prSet presAssocID="{84605FB7-F225-4176-8806-F742FA7AA5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17101A2-98F4-4E7E-A9F5-360136FA41BA}" type="pres">
      <dgm:prSet presAssocID="{84605FB7-F225-4176-8806-F742FA7AA539}" presName="spaceRect" presStyleCnt="0"/>
      <dgm:spPr/>
    </dgm:pt>
    <dgm:pt modelId="{F61C98AF-63BD-427B-8E6B-E04832AEF195}" type="pres">
      <dgm:prSet presAssocID="{84605FB7-F225-4176-8806-F742FA7AA539}" presName="parTx" presStyleLbl="revTx" presStyleIdx="0" presStyleCnt="3">
        <dgm:presLayoutVars>
          <dgm:chMax val="0"/>
          <dgm:chPref val="0"/>
        </dgm:presLayoutVars>
      </dgm:prSet>
      <dgm:spPr/>
    </dgm:pt>
    <dgm:pt modelId="{805C4390-FA5B-4125-87AB-05F665149543}" type="pres">
      <dgm:prSet presAssocID="{5696D515-C533-4E2D-A7B2-4FFB99C85886}" presName="sibTrans" presStyleCnt="0"/>
      <dgm:spPr/>
    </dgm:pt>
    <dgm:pt modelId="{244BABA9-F60F-45A4-8507-8E57B088D7C6}" type="pres">
      <dgm:prSet presAssocID="{FE6C2704-5E0A-4353-AD96-923AE9393933}" presName="compNode" presStyleCnt="0"/>
      <dgm:spPr/>
    </dgm:pt>
    <dgm:pt modelId="{588FFF2D-8227-46BF-8F2C-B8FF56F60B75}" type="pres">
      <dgm:prSet presAssocID="{FE6C2704-5E0A-4353-AD96-923AE9393933}" presName="bgRect" presStyleLbl="bgShp" presStyleIdx="1" presStyleCnt="3"/>
      <dgm:spPr/>
    </dgm:pt>
    <dgm:pt modelId="{3BEA9FE7-9DFF-41DE-9390-43CE2D15C68C}" type="pres">
      <dgm:prSet presAssocID="{FE6C2704-5E0A-4353-AD96-923AE93939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9310068-5BF7-49E6-A4BD-1B2E8533B1DD}" type="pres">
      <dgm:prSet presAssocID="{FE6C2704-5E0A-4353-AD96-923AE9393933}" presName="spaceRect" presStyleCnt="0"/>
      <dgm:spPr/>
    </dgm:pt>
    <dgm:pt modelId="{DBB49232-25F6-4BCC-97B7-E4DA5FBDBB19}" type="pres">
      <dgm:prSet presAssocID="{FE6C2704-5E0A-4353-AD96-923AE9393933}" presName="parTx" presStyleLbl="revTx" presStyleIdx="1" presStyleCnt="3">
        <dgm:presLayoutVars>
          <dgm:chMax val="0"/>
          <dgm:chPref val="0"/>
        </dgm:presLayoutVars>
      </dgm:prSet>
      <dgm:spPr/>
    </dgm:pt>
    <dgm:pt modelId="{007EDDA8-39AD-4032-AAF7-FCCBB39FD7F2}" type="pres">
      <dgm:prSet presAssocID="{145DED25-A314-4A46-A895-BB2C3D00CC34}" presName="sibTrans" presStyleCnt="0"/>
      <dgm:spPr/>
    </dgm:pt>
    <dgm:pt modelId="{CEAA975A-94E6-4C3B-9966-A14C92E5390A}" type="pres">
      <dgm:prSet presAssocID="{3B1FAEA9-951E-4850-AB60-21411BA2B1E4}" presName="compNode" presStyleCnt="0"/>
      <dgm:spPr/>
    </dgm:pt>
    <dgm:pt modelId="{B72D39BD-4016-4FE0-A37F-6537BFC3F4B4}" type="pres">
      <dgm:prSet presAssocID="{3B1FAEA9-951E-4850-AB60-21411BA2B1E4}" presName="bgRect" presStyleLbl="bgShp" presStyleIdx="2" presStyleCnt="3"/>
      <dgm:spPr/>
    </dgm:pt>
    <dgm:pt modelId="{630F547B-06C3-4476-8E80-9F446F391DC5}" type="pres">
      <dgm:prSet presAssocID="{3B1FAEA9-951E-4850-AB60-21411BA2B1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B167E7E9-B58C-4B97-BBC4-5C4A478A4400}" type="pres">
      <dgm:prSet presAssocID="{3B1FAEA9-951E-4850-AB60-21411BA2B1E4}" presName="spaceRect" presStyleCnt="0"/>
      <dgm:spPr/>
    </dgm:pt>
    <dgm:pt modelId="{B3DD9C8D-2687-4B65-9DCB-6D4A71C97AC7}" type="pres">
      <dgm:prSet presAssocID="{3B1FAEA9-951E-4850-AB60-21411BA2B1E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2F491D-38CC-422A-9225-230CB122640B}" srcId="{097330D2-6AC3-4ED0-A266-3FE798A8DB41}" destId="{84605FB7-F225-4176-8806-F742FA7AA539}" srcOrd="0" destOrd="0" parTransId="{9CCFBBFE-5FB5-49FC-81E3-831EDD121591}" sibTransId="{5696D515-C533-4E2D-A7B2-4FFB99C85886}"/>
    <dgm:cxn modelId="{CF7D1266-404F-49E0-94F4-93A73532C13C}" type="presOf" srcId="{FE6C2704-5E0A-4353-AD96-923AE9393933}" destId="{DBB49232-25F6-4BCC-97B7-E4DA5FBDBB19}" srcOrd="0" destOrd="0" presId="urn:microsoft.com/office/officeart/2018/2/layout/IconVerticalSolidList"/>
    <dgm:cxn modelId="{85A57CA7-F349-45DB-88E8-CDEB7C5F09D6}" type="presOf" srcId="{3B1FAEA9-951E-4850-AB60-21411BA2B1E4}" destId="{B3DD9C8D-2687-4B65-9DCB-6D4A71C97AC7}" srcOrd="0" destOrd="0" presId="urn:microsoft.com/office/officeart/2018/2/layout/IconVerticalSolidList"/>
    <dgm:cxn modelId="{368230B4-806A-4765-BF6A-25C1D8BA065A}" srcId="{097330D2-6AC3-4ED0-A266-3FE798A8DB41}" destId="{FE6C2704-5E0A-4353-AD96-923AE9393933}" srcOrd="1" destOrd="0" parTransId="{AEC52818-4745-4269-9BF7-E7B328714F9F}" sibTransId="{145DED25-A314-4A46-A895-BB2C3D00CC34}"/>
    <dgm:cxn modelId="{95E543CB-E9C1-4904-9283-07320B4ECBEA}" type="presOf" srcId="{097330D2-6AC3-4ED0-A266-3FE798A8DB41}" destId="{493A24B1-CFD3-4ACD-A8CD-7264B029377F}" srcOrd="0" destOrd="0" presId="urn:microsoft.com/office/officeart/2018/2/layout/IconVerticalSolidList"/>
    <dgm:cxn modelId="{E6FCAAD4-81DC-42EF-BDBF-5D4EC28261BB}" type="presOf" srcId="{84605FB7-F225-4176-8806-F742FA7AA539}" destId="{F61C98AF-63BD-427B-8E6B-E04832AEF195}" srcOrd="0" destOrd="0" presId="urn:microsoft.com/office/officeart/2018/2/layout/IconVerticalSolidList"/>
    <dgm:cxn modelId="{99D4AEF3-C21D-4EF7-B62E-4EFEC9DF0472}" srcId="{097330D2-6AC3-4ED0-A266-3FE798A8DB41}" destId="{3B1FAEA9-951E-4850-AB60-21411BA2B1E4}" srcOrd="2" destOrd="0" parTransId="{EE548FB1-65F2-46D3-BC19-4D303DE341F3}" sibTransId="{26255350-E7E8-4EF9-9C8E-908456D4C73C}"/>
    <dgm:cxn modelId="{006E27BD-B811-441B-9BA1-22F8A1E3B49E}" type="presParOf" srcId="{493A24B1-CFD3-4ACD-A8CD-7264B029377F}" destId="{6126AC45-8040-409D-9A4A-7AFC88A38C1A}" srcOrd="0" destOrd="0" presId="urn:microsoft.com/office/officeart/2018/2/layout/IconVerticalSolidList"/>
    <dgm:cxn modelId="{ECDFED70-C784-42E5-81DA-622C7B1216AE}" type="presParOf" srcId="{6126AC45-8040-409D-9A4A-7AFC88A38C1A}" destId="{C7A11649-15C7-41A0-8535-20D32BCC727A}" srcOrd="0" destOrd="0" presId="urn:microsoft.com/office/officeart/2018/2/layout/IconVerticalSolidList"/>
    <dgm:cxn modelId="{29BB7F73-D131-4244-87A3-5E3108C72D98}" type="presParOf" srcId="{6126AC45-8040-409D-9A4A-7AFC88A38C1A}" destId="{8CFCCAD9-58A0-49F3-966D-299744AA36FB}" srcOrd="1" destOrd="0" presId="urn:microsoft.com/office/officeart/2018/2/layout/IconVerticalSolidList"/>
    <dgm:cxn modelId="{E1AB30D5-108E-44FA-9791-27801897240F}" type="presParOf" srcId="{6126AC45-8040-409D-9A4A-7AFC88A38C1A}" destId="{A17101A2-98F4-4E7E-A9F5-360136FA41BA}" srcOrd="2" destOrd="0" presId="urn:microsoft.com/office/officeart/2018/2/layout/IconVerticalSolidList"/>
    <dgm:cxn modelId="{447561C9-D38B-4028-B8AC-4E179121EF44}" type="presParOf" srcId="{6126AC45-8040-409D-9A4A-7AFC88A38C1A}" destId="{F61C98AF-63BD-427B-8E6B-E04832AEF195}" srcOrd="3" destOrd="0" presId="urn:microsoft.com/office/officeart/2018/2/layout/IconVerticalSolidList"/>
    <dgm:cxn modelId="{987E1982-1875-4BFB-8B93-2101AE0A7F62}" type="presParOf" srcId="{493A24B1-CFD3-4ACD-A8CD-7264B029377F}" destId="{805C4390-FA5B-4125-87AB-05F665149543}" srcOrd="1" destOrd="0" presId="urn:microsoft.com/office/officeart/2018/2/layout/IconVerticalSolidList"/>
    <dgm:cxn modelId="{F4CD729D-25E8-43D7-900A-E47C1AF83FEA}" type="presParOf" srcId="{493A24B1-CFD3-4ACD-A8CD-7264B029377F}" destId="{244BABA9-F60F-45A4-8507-8E57B088D7C6}" srcOrd="2" destOrd="0" presId="urn:microsoft.com/office/officeart/2018/2/layout/IconVerticalSolidList"/>
    <dgm:cxn modelId="{C95885BE-B749-48FB-8718-62466111469B}" type="presParOf" srcId="{244BABA9-F60F-45A4-8507-8E57B088D7C6}" destId="{588FFF2D-8227-46BF-8F2C-B8FF56F60B75}" srcOrd="0" destOrd="0" presId="urn:microsoft.com/office/officeart/2018/2/layout/IconVerticalSolidList"/>
    <dgm:cxn modelId="{0D92204A-B802-41FA-A894-D68DC2CB9D76}" type="presParOf" srcId="{244BABA9-F60F-45A4-8507-8E57B088D7C6}" destId="{3BEA9FE7-9DFF-41DE-9390-43CE2D15C68C}" srcOrd="1" destOrd="0" presId="urn:microsoft.com/office/officeart/2018/2/layout/IconVerticalSolidList"/>
    <dgm:cxn modelId="{BBB8833B-EFD6-4E83-8451-DC292BBC78D2}" type="presParOf" srcId="{244BABA9-F60F-45A4-8507-8E57B088D7C6}" destId="{39310068-5BF7-49E6-A4BD-1B2E8533B1DD}" srcOrd="2" destOrd="0" presId="urn:microsoft.com/office/officeart/2018/2/layout/IconVerticalSolidList"/>
    <dgm:cxn modelId="{406CE74C-A7B4-4365-A8A4-1F117A139EB3}" type="presParOf" srcId="{244BABA9-F60F-45A4-8507-8E57B088D7C6}" destId="{DBB49232-25F6-4BCC-97B7-E4DA5FBDBB19}" srcOrd="3" destOrd="0" presId="urn:microsoft.com/office/officeart/2018/2/layout/IconVerticalSolidList"/>
    <dgm:cxn modelId="{5014D9B2-ACA5-4CD8-AB44-4B636D003725}" type="presParOf" srcId="{493A24B1-CFD3-4ACD-A8CD-7264B029377F}" destId="{007EDDA8-39AD-4032-AAF7-FCCBB39FD7F2}" srcOrd="3" destOrd="0" presId="urn:microsoft.com/office/officeart/2018/2/layout/IconVerticalSolidList"/>
    <dgm:cxn modelId="{B635C237-E55F-423A-87F5-4704D9AF45EC}" type="presParOf" srcId="{493A24B1-CFD3-4ACD-A8CD-7264B029377F}" destId="{CEAA975A-94E6-4C3B-9966-A14C92E5390A}" srcOrd="4" destOrd="0" presId="urn:microsoft.com/office/officeart/2018/2/layout/IconVerticalSolidList"/>
    <dgm:cxn modelId="{6382FC42-E02F-4047-B2F0-C44AA6933C29}" type="presParOf" srcId="{CEAA975A-94E6-4C3B-9966-A14C92E5390A}" destId="{B72D39BD-4016-4FE0-A37F-6537BFC3F4B4}" srcOrd="0" destOrd="0" presId="urn:microsoft.com/office/officeart/2018/2/layout/IconVerticalSolidList"/>
    <dgm:cxn modelId="{F0ED6252-8D4E-4CD5-ACD9-CEF53A119CD7}" type="presParOf" srcId="{CEAA975A-94E6-4C3B-9966-A14C92E5390A}" destId="{630F547B-06C3-4476-8E80-9F446F391DC5}" srcOrd="1" destOrd="0" presId="urn:microsoft.com/office/officeart/2018/2/layout/IconVerticalSolidList"/>
    <dgm:cxn modelId="{3D05628B-8A83-448F-9957-FD173F499EF9}" type="presParOf" srcId="{CEAA975A-94E6-4C3B-9966-A14C92E5390A}" destId="{B167E7E9-B58C-4B97-BBC4-5C4A478A4400}" srcOrd="2" destOrd="0" presId="urn:microsoft.com/office/officeart/2018/2/layout/IconVerticalSolidList"/>
    <dgm:cxn modelId="{012ED22D-4FBF-4F13-A019-71D3CAB2B215}" type="presParOf" srcId="{CEAA975A-94E6-4C3B-9966-A14C92E5390A}" destId="{B3DD9C8D-2687-4B65-9DCB-6D4A71C97A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17C23-5329-429D-8C88-F5520130371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FC6D3C-3D36-4FDD-B40B-845BBAC57E85}">
      <dgm:prSet/>
      <dgm:spPr/>
      <dgm:t>
        <a:bodyPr/>
        <a:lstStyle/>
        <a:p>
          <a:r>
            <a:rPr lang="en-US"/>
            <a:t>Real life is rarely like our fantasies. Chasing an unrealistic vision can lead to disappointment.</a:t>
          </a:r>
        </a:p>
      </dgm:t>
    </dgm:pt>
    <dgm:pt modelId="{9040BB53-2EED-4316-82BF-0029C72B643D}" type="parTrans" cxnId="{44F82576-5EBD-4B76-91F0-82BF9848AC94}">
      <dgm:prSet/>
      <dgm:spPr/>
      <dgm:t>
        <a:bodyPr/>
        <a:lstStyle/>
        <a:p>
          <a:endParaRPr lang="en-US"/>
        </a:p>
      </dgm:t>
    </dgm:pt>
    <dgm:pt modelId="{E436323C-85C5-4DA6-9D50-ADD1B091215A}" type="sibTrans" cxnId="{44F82576-5EBD-4B76-91F0-82BF9848AC94}">
      <dgm:prSet/>
      <dgm:spPr/>
      <dgm:t>
        <a:bodyPr/>
        <a:lstStyle/>
        <a:p>
          <a:endParaRPr lang="en-US"/>
        </a:p>
      </dgm:t>
    </dgm:pt>
    <dgm:pt modelId="{7CEC0CA3-E8C7-4635-939B-01CF43E76488}">
      <dgm:prSet/>
      <dgm:spPr/>
      <dgm:t>
        <a:bodyPr/>
        <a:lstStyle/>
        <a:p>
          <a:r>
            <a:rPr lang="en-US"/>
            <a:t>Instead of focusing on the perfect job, think about what it will be like to actually achieve your goals.</a:t>
          </a:r>
        </a:p>
      </dgm:t>
    </dgm:pt>
    <dgm:pt modelId="{C56156B3-1BE1-4B03-A86A-CF90A5065A68}" type="parTrans" cxnId="{729F0810-9075-417A-B87F-2641AF68CB29}">
      <dgm:prSet/>
      <dgm:spPr/>
      <dgm:t>
        <a:bodyPr/>
        <a:lstStyle/>
        <a:p>
          <a:endParaRPr lang="en-US"/>
        </a:p>
      </dgm:t>
    </dgm:pt>
    <dgm:pt modelId="{4598B404-073B-464B-999D-5489AB546932}" type="sibTrans" cxnId="{729F0810-9075-417A-B87F-2641AF68CB29}">
      <dgm:prSet/>
      <dgm:spPr/>
      <dgm:t>
        <a:bodyPr/>
        <a:lstStyle/>
        <a:p>
          <a:endParaRPr lang="en-US"/>
        </a:p>
      </dgm:t>
    </dgm:pt>
    <dgm:pt modelId="{A6B12B6C-8E63-43BF-9CC0-EE374252016E}">
      <dgm:prSet/>
      <dgm:spPr/>
      <dgm:t>
        <a:bodyPr/>
        <a:lstStyle/>
        <a:p>
          <a:r>
            <a:rPr lang="en-US"/>
            <a:t>Plan your career like you would a hike - research, plan, and prepare for the journey, not just the destination.</a:t>
          </a:r>
        </a:p>
      </dgm:t>
    </dgm:pt>
    <dgm:pt modelId="{278865AB-5B76-4663-A121-92F8E633893E}" type="parTrans" cxnId="{9A5EFA9F-32BD-4F46-9BD8-DFC309911AB9}">
      <dgm:prSet/>
      <dgm:spPr/>
      <dgm:t>
        <a:bodyPr/>
        <a:lstStyle/>
        <a:p>
          <a:endParaRPr lang="en-US"/>
        </a:p>
      </dgm:t>
    </dgm:pt>
    <dgm:pt modelId="{CE0C86CC-FCE2-457E-9B7C-C7D8C672B3BB}" type="sibTrans" cxnId="{9A5EFA9F-32BD-4F46-9BD8-DFC309911AB9}">
      <dgm:prSet/>
      <dgm:spPr/>
      <dgm:t>
        <a:bodyPr/>
        <a:lstStyle/>
        <a:p>
          <a:endParaRPr lang="en-US"/>
        </a:p>
      </dgm:t>
    </dgm:pt>
    <dgm:pt modelId="{FA00C9F3-6F3D-4E68-BFE0-AA3F99643359}" type="pres">
      <dgm:prSet presAssocID="{73317C23-5329-429D-8C88-F55201303713}" presName="outerComposite" presStyleCnt="0">
        <dgm:presLayoutVars>
          <dgm:chMax val="5"/>
          <dgm:dir/>
          <dgm:resizeHandles val="exact"/>
        </dgm:presLayoutVars>
      </dgm:prSet>
      <dgm:spPr/>
    </dgm:pt>
    <dgm:pt modelId="{F3B0D1DD-352C-48F3-8A51-985726EF7651}" type="pres">
      <dgm:prSet presAssocID="{73317C23-5329-429D-8C88-F55201303713}" presName="dummyMaxCanvas" presStyleCnt="0">
        <dgm:presLayoutVars/>
      </dgm:prSet>
      <dgm:spPr/>
    </dgm:pt>
    <dgm:pt modelId="{B4F7DBCC-0ECA-4700-BB15-9CCBCC6F9C48}" type="pres">
      <dgm:prSet presAssocID="{73317C23-5329-429D-8C88-F55201303713}" presName="ThreeNodes_1" presStyleLbl="node1" presStyleIdx="0" presStyleCnt="3">
        <dgm:presLayoutVars>
          <dgm:bulletEnabled val="1"/>
        </dgm:presLayoutVars>
      </dgm:prSet>
      <dgm:spPr/>
    </dgm:pt>
    <dgm:pt modelId="{D6E64457-FF5F-4B9F-B130-706B5F47FC9E}" type="pres">
      <dgm:prSet presAssocID="{73317C23-5329-429D-8C88-F55201303713}" presName="ThreeNodes_2" presStyleLbl="node1" presStyleIdx="1" presStyleCnt="3">
        <dgm:presLayoutVars>
          <dgm:bulletEnabled val="1"/>
        </dgm:presLayoutVars>
      </dgm:prSet>
      <dgm:spPr/>
    </dgm:pt>
    <dgm:pt modelId="{3834A2C0-1999-4ED6-B7B7-05E7491462DA}" type="pres">
      <dgm:prSet presAssocID="{73317C23-5329-429D-8C88-F55201303713}" presName="ThreeNodes_3" presStyleLbl="node1" presStyleIdx="2" presStyleCnt="3">
        <dgm:presLayoutVars>
          <dgm:bulletEnabled val="1"/>
        </dgm:presLayoutVars>
      </dgm:prSet>
      <dgm:spPr/>
    </dgm:pt>
    <dgm:pt modelId="{3D182884-9138-4205-A27F-372A2D13DD0A}" type="pres">
      <dgm:prSet presAssocID="{73317C23-5329-429D-8C88-F55201303713}" presName="ThreeConn_1-2" presStyleLbl="fgAccFollowNode1" presStyleIdx="0" presStyleCnt="2">
        <dgm:presLayoutVars>
          <dgm:bulletEnabled val="1"/>
        </dgm:presLayoutVars>
      </dgm:prSet>
      <dgm:spPr/>
    </dgm:pt>
    <dgm:pt modelId="{7BCA79F2-23A0-4EFF-8695-464A4DE8B06D}" type="pres">
      <dgm:prSet presAssocID="{73317C23-5329-429D-8C88-F55201303713}" presName="ThreeConn_2-3" presStyleLbl="fgAccFollowNode1" presStyleIdx="1" presStyleCnt="2">
        <dgm:presLayoutVars>
          <dgm:bulletEnabled val="1"/>
        </dgm:presLayoutVars>
      </dgm:prSet>
      <dgm:spPr/>
    </dgm:pt>
    <dgm:pt modelId="{7D1D6DE5-D57D-4A22-ADC7-8855DFF47801}" type="pres">
      <dgm:prSet presAssocID="{73317C23-5329-429D-8C88-F55201303713}" presName="ThreeNodes_1_text" presStyleLbl="node1" presStyleIdx="2" presStyleCnt="3">
        <dgm:presLayoutVars>
          <dgm:bulletEnabled val="1"/>
        </dgm:presLayoutVars>
      </dgm:prSet>
      <dgm:spPr/>
    </dgm:pt>
    <dgm:pt modelId="{2E3C9443-861F-411E-810E-46C3BD26DE03}" type="pres">
      <dgm:prSet presAssocID="{73317C23-5329-429D-8C88-F55201303713}" presName="ThreeNodes_2_text" presStyleLbl="node1" presStyleIdx="2" presStyleCnt="3">
        <dgm:presLayoutVars>
          <dgm:bulletEnabled val="1"/>
        </dgm:presLayoutVars>
      </dgm:prSet>
      <dgm:spPr/>
    </dgm:pt>
    <dgm:pt modelId="{5689C692-1827-4A66-AE43-27EAEC11E905}" type="pres">
      <dgm:prSet presAssocID="{73317C23-5329-429D-8C88-F5520130371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29F0810-9075-417A-B87F-2641AF68CB29}" srcId="{73317C23-5329-429D-8C88-F55201303713}" destId="{7CEC0CA3-E8C7-4635-939B-01CF43E76488}" srcOrd="1" destOrd="0" parTransId="{C56156B3-1BE1-4B03-A86A-CF90A5065A68}" sibTransId="{4598B404-073B-464B-999D-5489AB546932}"/>
    <dgm:cxn modelId="{D8E59D2C-F471-4E89-BD60-F094A86B2467}" type="presOf" srcId="{73317C23-5329-429D-8C88-F55201303713}" destId="{FA00C9F3-6F3D-4E68-BFE0-AA3F99643359}" srcOrd="0" destOrd="0" presId="urn:microsoft.com/office/officeart/2005/8/layout/vProcess5"/>
    <dgm:cxn modelId="{6C5F4060-B3D4-430E-80D2-5377C7C6E5E1}" type="presOf" srcId="{A6B12B6C-8E63-43BF-9CC0-EE374252016E}" destId="{3834A2C0-1999-4ED6-B7B7-05E7491462DA}" srcOrd="0" destOrd="0" presId="urn:microsoft.com/office/officeart/2005/8/layout/vProcess5"/>
    <dgm:cxn modelId="{F4D31D47-ECB7-4C08-877D-ACCD56784749}" type="presOf" srcId="{7CEC0CA3-E8C7-4635-939B-01CF43E76488}" destId="{2E3C9443-861F-411E-810E-46C3BD26DE03}" srcOrd="1" destOrd="0" presId="urn:microsoft.com/office/officeart/2005/8/layout/vProcess5"/>
    <dgm:cxn modelId="{45E07974-6DA2-4F86-8D77-50AC4A81C36A}" type="presOf" srcId="{A6B12B6C-8E63-43BF-9CC0-EE374252016E}" destId="{5689C692-1827-4A66-AE43-27EAEC11E905}" srcOrd="1" destOrd="0" presId="urn:microsoft.com/office/officeart/2005/8/layout/vProcess5"/>
    <dgm:cxn modelId="{44F82576-5EBD-4B76-91F0-82BF9848AC94}" srcId="{73317C23-5329-429D-8C88-F55201303713}" destId="{D5FC6D3C-3D36-4FDD-B40B-845BBAC57E85}" srcOrd="0" destOrd="0" parTransId="{9040BB53-2EED-4316-82BF-0029C72B643D}" sibTransId="{E436323C-85C5-4DA6-9D50-ADD1B091215A}"/>
    <dgm:cxn modelId="{BF41A37C-8E92-4A39-AF2B-E0CB59038DA0}" type="presOf" srcId="{7CEC0CA3-E8C7-4635-939B-01CF43E76488}" destId="{D6E64457-FF5F-4B9F-B130-706B5F47FC9E}" srcOrd="0" destOrd="0" presId="urn:microsoft.com/office/officeart/2005/8/layout/vProcess5"/>
    <dgm:cxn modelId="{9A5EFA9F-32BD-4F46-9BD8-DFC309911AB9}" srcId="{73317C23-5329-429D-8C88-F55201303713}" destId="{A6B12B6C-8E63-43BF-9CC0-EE374252016E}" srcOrd="2" destOrd="0" parTransId="{278865AB-5B76-4663-A121-92F8E633893E}" sibTransId="{CE0C86CC-FCE2-457E-9B7C-C7D8C672B3BB}"/>
    <dgm:cxn modelId="{C8C554AC-FAE1-4A56-ACBD-C89B9AA1D0EA}" type="presOf" srcId="{D5FC6D3C-3D36-4FDD-B40B-845BBAC57E85}" destId="{7D1D6DE5-D57D-4A22-ADC7-8855DFF47801}" srcOrd="1" destOrd="0" presId="urn:microsoft.com/office/officeart/2005/8/layout/vProcess5"/>
    <dgm:cxn modelId="{4756B4DA-926F-4093-8A29-8A8A386A6829}" type="presOf" srcId="{4598B404-073B-464B-999D-5489AB546932}" destId="{7BCA79F2-23A0-4EFF-8695-464A4DE8B06D}" srcOrd="0" destOrd="0" presId="urn:microsoft.com/office/officeart/2005/8/layout/vProcess5"/>
    <dgm:cxn modelId="{DFD4C0E3-390D-4094-BDE7-A04919D17FC5}" type="presOf" srcId="{E436323C-85C5-4DA6-9D50-ADD1B091215A}" destId="{3D182884-9138-4205-A27F-372A2D13DD0A}" srcOrd="0" destOrd="0" presId="urn:microsoft.com/office/officeart/2005/8/layout/vProcess5"/>
    <dgm:cxn modelId="{B042A5FF-9627-4B86-AE38-1A750E96D1CD}" type="presOf" srcId="{D5FC6D3C-3D36-4FDD-B40B-845BBAC57E85}" destId="{B4F7DBCC-0ECA-4700-BB15-9CCBCC6F9C48}" srcOrd="0" destOrd="0" presId="urn:microsoft.com/office/officeart/2005/8/layout/vProcess5"/>
    <dgm:cxn modelId="{B44448BC-8647-4807-909F-BF1B1CD60663}" type="presParOf" srcId="{FA00C9F3-6F3D-4E68-BFE0-AA3F99643359}" destId="{F3B0D1DD-352C-48F3-8A51-985726EF7651}" srcOrd="0" destOrd="0" presId="urn:microsoft.com/office/officeart/2005/8/layout/vProcess5"/>
    <dgm:cxn modelId="{009C3DB5-9B64-4D8C-A55A-A092C3CF3965}" type="presParOf" srcId="{FA00C9F3-6F3D-4E68-BFE0-AA3F99643359}" destId="{B4F7DBCC-0ECA-4700-BB15-9CCBCC6F9C48}" srcOrd="1" destOrd="0" presId="urn:microsoft.com/office/officeart/2005/8/layout/vProcess5"/>
    <dgm:cxn modelId="{1C50270A-BDC8-4869-B193-FBAEE4D39F5F}" type="presParOf" srcId="{FA00C9F3-6F3D-4E68-BFE0-AA3F99643359}" destId="{D6E64457-FF5F-4B9F-B130-706B5F47FC9E}" srcOrd="2" destOrd="0" presId="urn:microsoft.com/office/officeart/2005/8/layout/vProcess5"/>
    <dgm:cxn modelId="{8EE062AD-B767-4A24-882F-E237EDD2E2F8}" type="presParOf" srcId="{FA00C9F3-6F3D-4E68-BFE0-AA3F99643359}" destId="{3834A2C0-1999-4ED6-B7B7-05E7491462DA}" srcOrd="3" destOrd="0" presId="urn:microsoft.com/office/officeart/2005/8/layout/vProcess5"/>
    <dgm:cxn modelId="{6B5C06AB-7857-4B9E-A502-719AFF8DA00C}" type="presParOf" srcId="{FA00C9F3-6F3D-4E68-BFE0-AA3F99643359}" destId="{3D182884-9138-4205-A27F-372A2D13DD0A}" srcOrd="4" destOrd="0" presId="urn:microsoft.com/office/officeart/2005/8/layout/vProcess5"/>
    <dgm:cxn modelId="{D03EDD2B-E82A-4210-9A9F-C435B98D04E8}" type="presParOf" srcId="{FA00C9F3-6F3D-4E68-BFE0-AA3F99643359}" destId="{7BCA79F2-23A0-4EFF-8695-464A4DE8B06D}" srcOrd="5" destOrd="0" presId="urn:microsoft.com/office/officeart/2005/8/layout/vProcess5"/>
    <dgm:cxn modelId="{173F5D02-8B77-4B90-90CF-217A540116A9}" type="presParOf" srcId="{FA00C9F3-6F3D-4E68-BFE0-AA3F99643359}" destId="{7D1D6DE5-D57D-4A22-ADC7-8855DFF47801}" srcOrd="6" destOrd="0" presId="urn:microsoft.com/office/officeart/2005/8/layout/vProcess5"/>
    <dgm:cxn modelId="{A86ECDAE-2439-48B2-9B56-B4839DE96957}" type="presParOf" srcId="{FA00C9F3-6F3D-4E68-BFE0-AA3F99643359}" destId="{2E3C9443-861F-411E-810E-46C3BD26DE03}" srcOrd="7" destOrd="0" presId="urn:microsoft.com/office/officeart/2005/8/layout/vProcess5"/>
    <dgm:cxn modelId="{9D0BD138-9979-4609-AD6A-D4C18E54CCE1}" type="presParOf" srcId="{FA00C9F3-6F3D-4E68-BFE0-AA3F99643359}" destId="{5689C692-1827-4A66-AE43-27EAEC11E90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11649-15C7-41A0-8535-20D32BCC727A}">
      <dsp:nvSpPr>
        <dsp:cNvPr id="0" name=""/>
        <dsp:cNvSpPr/>
      </dsp:nvSpPr>
      <dsp:spPr>
        <a:xfrm>
          <a:off x="0" y="672"/>
          <a:ext cx="5508710" cy="15738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CCAD9-58A0-49F3-966D-299744AA36FB}">
      <dsp:nvSpPr>
        <dsp:cNvPr id="0" name=""/>
        <dsp:cNvSpPr/>
      </dsp:nvSpPr>
      <dsp:spPr>
        <a:xfrm>
          <a:off x="476088" y="354788"/>
          <a:ext cx="865616" cy="8656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C98AF-63BD-427B-8E6B-E04832AEF195}">
      <dsp:nvSpPr>
        <dsp:cNvPr id="0" name=""/>
        <dsp:cNvSpPr/>
      </dsp:nvSpPr>
      <dsp:spPr>
        <a:xfrm>
          <a:off x="1817794" y="672"/>
          <a:ext cx="3690916" cy="157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66" tIns="166566" rIns="166566" bIns="1665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Avoid</a:t>
          </a:r>
          <a:r>
            <a:rPr lang="en-US" sz="2000" kern="1200"/>
            <a:t> having too many goals in your development plan, which can make it hard to focus and achieve anything.</a:t>
          </a:r>
        </a:p>
      </dsp:txBody>
      <dsp:txXfrm>
        <a:off x="1817794" y="672"/>
        <a:ext cx="3690916" cy="1573847"/>
      </dsp:txXfrm>
    </dsp:sp>
    <dsp:sp modelId="{588FFF2D-8227-46BF-8F2C-B8FF56F60B75}">
      <dsp:nvSpPr>
        <dsp:cNvPr id="0" name=""/>
        <dsp:cNvSpPr/>
      </dsp:nvSpPr>
      <dsp:spPr>
        <a:xfrm>
          <a:off x="0" y="1967982"/>
          <a:ext cx="5508710" cy="15738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A9FE7-9DFF-41DE-9390-43CE2D15C68C}">
      <dsp:nvSpPr>
        <dsp:cNvPr id="0" name=""/>
        <dsp:cNvSpPr/>
      </dsp:nvSpPr>
      <dsp:spPr>
        <a:xfrm>
          <a:off x="476088" y="2322097"/>
          <a:ext cx="865616" cy="8656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49232-25F6-4BCC-97B7-E4DA5FBDBB19}">
      <dsp:nvSpPr>
        <dsp:cNvPr id="0" name=""/>
        <dsp:cNvSpPr/>
      </dsp:nvSpPr>
      <dsp:spPr>
        <a:xfrm>
          <a:off x="1817794" y="1967982"/>
          <a:ext cx="3690916" cy="157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66" tIns="166566" rIns="166566" bIns="1665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Pick a few specific goals and create clear steps to reach them</a:t>
          </a:r>
          <a:r>
            <a:rPr lang="en-US" sz="2000" kern="1200">
              <a:latin typeface="Calibri Light" panose="020F0302020204030204"/>
            </a:rPr>
            <a:t>.</a:t>
          </a:r>
        </a:p>
      </dsp:txBody>
      <dsp:txXfrm>
        <a:off x="1817794" y="1967982"/>
        <a:ext cx="3690916" cy="1573847"/>
      </dsp:txXfrm>
    </dsp:sp>
    <dsp:sp modelId="{B72D39BD-4016-4FE0-A37F-6537BFC3F4B4}">
      <dsp:nvSpPr>
        <dsp:cNvPr id="0" name=""/>
        <dsp:cNvSpPr/>
      </dsp:nvSpPr>
      <dsp:spPr>
        <a:xfrm>
          <a:off x="0" y="3935291"/>
          <a:ext cx="5508710" cy="157384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F547B-06C3-4476-8E80-9F446F391DC5}">
      <dsp:nvSpPr>
        <dsp:cNvPr id="0" name=""/>
        <dsp:cNvSpPr/>
      </dsp:nvSpPr>
      <dsp:spPr>
        <a:xfrm>
          <a:off x="476088" y="4289407"/>
          <a:ext cx="865616" cy="8656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D9C8D-2687-4B65-9DCB-6D4A71C97AC7}">
      <dsp:nvSpPr>
        <dsp:cNvPr id="0" name=""/>
        <dsp:cNvSpPr/>
      </dsp:nvSpPr>
      <dsp:spPr>
        <a:xfrm>
          <a:off x="1817794" y="3935291"/>
          <a:ext cx="3690916" cy="157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66" tIns="166566" rIns="166566" bIns="1665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Have ways to measure your progress, like milestones or feedback from others.</a:t>
          </a:r>
        </a:p>
      </dsp:txBody>
      <dsp:txXfrm>
        <a:off x="1817794" y="3935291"/>
        <a:ext cx="3690916" cy="15738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7DBCC-0ECA-4700-BB15-9CCBCC6F9C48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Real life is rarely like our fantasies. Chasing an unrealistic vision can lead to disappointment.</a:t>
          </a:r>
        </a:p>
      </dsp:txBody>
      <dsp:txXfrm>
        <a:off x="38234" y="38234"/>
        <a:ext cx="7529629" cy="1228933"/>
      </dsp:txXfrm>
    </dsp:sp>
    <dsp:sp modelId="{D6E64457-FF5F-4B9F-B130-706B5F47FC9E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Instead of focusing on the perfect job, think about what it will be like to actually achieve your goals.</a:t>
          </a:r>
        </a:p>
      </dsp:txBody>
      <dsp:txXfrm>
        <a:off x="826903" y="1561202"/>
        <a:ext cx="7224611" cy="1228933"/>
      </dsp:txXfrm>
    </dsp:sp>
    <dsp:sp modelId="{3834A2C0-1999-4ED6-B7B7-05E7491462DA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Plan your career like you would a hike - research, plan, and prepare for the journey, not just the destination.</a:t>
          </a:r>
        </a:p>
      </dsp:txBody>
      <dsp:txXfrm>
        <a:off x="1615573" y="3084170"/>
        <a:ext cx="7224611" cy="1228933"/>
      </dsp:txXfrm>
    </dsp:sp>
    <dsp:sp modelId="{3D182884-9138-4205-A27F-372A2D13DD0A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7BCA79F2-23A0-4EFF-8695-464A4DE8B06D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4BBBA-EEA2-44DD-85EC-B2D06B8004C5}" type="datetimeFigureOut"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8A528-DD50-4205-818D-CD3E669999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4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8A528-DD50-4205-818D-CD3E669999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8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While technical skills are important to get your foot in the door, soft skills become increasingly important as you climb the career ladder.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These are the “people skills” that allow you to influence others, manage conflict, and communicate effectively.</a:t>
            </a:r>
            <a:endParaRPr lang="en-US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Technical skills are the foundation of your house, but soft skills are the walls and roof that keep everything warm and cozy.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8A528-DD50-4205-818D-CD3E66999911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72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Aspiring leaders often believe they should “go it alone” in their career development. This is a mistake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Mentors and advisors are valuable resources that can help you avoid mistakes, connect you with others, and boost your leadership skills.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Avoid mistakes: Mentors can help you avoid wasting time on ineffective development strategies.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Expand your network: Mentors can connect you with other professionals and resources that can further your career.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Develop soft skills: Building a relationship with a mentor can help you build essential leadership skills like communication and emotional intelligence.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8A528-DD50-4205-818D-CD3E66999911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546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People Planning">
            <a:extLst>
              <a:ext uri="{FF2B5EF4-FFF2-40B4-BE49-F238E27FC236}">
                <a16:creationId xmlns:a16="http://schemas.microsoft.com/office/drawing/2014/main" id="{85F86680-8A76-CB04-63F1-B23DA81D9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r="6250" b="6250"/>
          <a:stretch/>
        </p:blipFill>
        <p:spPr>
          <a:xfrm>
            <a:off x="748420" y="440736"/>
            <a:ext cx="10691283" cy="6013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12F30-E108-A592-96B1-A85970911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364" y="1803903"/>
            <a:ext cx="7315200" cy="2702018"/>
          </a:xfrm>
          <a:noFill/>
        </p:spPr>
        <p:txBody>
          <a:bodyPr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Mistakes to Avoid in a Professional Development Plan</a:t>
            </a:r>
            <a:endParaRPr lang="en-US" sz="4800" b="1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hite stairs with a blue arrow drawn in the middle pointing upwards">
            <a:extLst>
              <a:ext uri="{FF2B5EF4-FFF2-40B4-BE49-F238E27FC236}">
                <a16:creationId xmlns:a16="http://schemas.microsoft.com/office/drawing/2014/main" id="{81A5562C-0F71-1447-4060-7E4DE550E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5328" b="184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BC36B-547A-3652-BBBD-A82432557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ea typeface="+mj-lt"/>
                <a:cs typeface="+mj-lt"/>
              </a:rPr>
              <a:t>Don’t Box Yourself In: Embrace Flexible Career Growth!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0A9BD3-A065-C53A-D9C2-887E39A82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Career paths are not always straight lines; they can be full of surprises.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Instead of focusing on one specific goal, view your career as a journey with checkpoints to review and adjust your plans.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Aim for leadership in your industry, not just at one company. This opens up many different possibilities.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271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8AE6AD5D-D527-5FB4-CCAA-BDF2FBDA8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95D26FA-ED3E-3438-9A12-F159ABA14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CCCFF76-664B-4D60-644B-66974FD64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A29A9-571A-E17A-EA3E-D381E7299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DA2243-0A1A-4E76-010B-F680B7391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A5AE869-F8A6-5F3B-4C07-ABF84C678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1A5F58-14A6-5FF1-E7CE-D00C603DB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91F2594-569D-A844-096E-D28ED30D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02E1D19-E36D-D8F6-588A-B6D580B9A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6A5B76F-AFD9-9A59-5DB3-A3774773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C12CBC1-FA0B-991A-88D5-D3FA9602D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65EE9D7-B892-4E32-4EBE-59692E979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E713A71-770F-93BC-A996-BACFA1572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F346197-AFA8-9BC9-2E16-E36C82605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8E53904-88F8-85AE-5FBF-DF7274742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73544BA-F296-6DD3-113B-282F1ED2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60AFCB-203B-7C4F-86B5-0A4BEA29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321F11F-D5B5-115C-0729-15B6070C7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D8057DA-3F5C-7B87-743E-3213C35C6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658B425-1FA2-F462-B8E3-5A450B1E5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1AAF46C-ED30-9A75-FB6B-4875ADBF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E7E7C8D-4131-C6F3-5516-01D35387B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A03BAA-F7A1-C48B-CC77-D0352F5CB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F433C0A-B77E-35DE-BEC2-CC26C019F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3112C9B-B426-DEE6-D749-819788911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E2A7A9-4742-4B1C-787C-48945EECC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679E32-19D6-55D8-5F12-5B582665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5"/>
            <a:ext cx="4948230" cy="5509815"/>
          </a:xfrm>
          <a:noFill/>
        </p:spPr>
        <p:txBody>
          <a:bodyPr anchor="t">
            <a:normAutofit/>
          </a:bodyPr>
          <a:lstStyle/>
          <a:p>
            <a:r>
              <a:rPr lang="en-US" sz="4800" b="1">
                <a:ea typeface="+mj-lt"/>
                <a:cs typeface="+mj-lt"/>
              </a:rPr>
              <a:t>Stay Focused on your Career Path</a:t>
            </a:r>
            <a:br>
              <a:rPr lang="en-US" sz="4800" b="1">
                <a:ea typeface="+mj-lt"/>
                <a:cs typeface="+mj-lt"/>
              </a:rPr>
            </a:br>
            <a:r>
              <a:rPr lang="en-US" sz="4800" b="1">
                <a:ea typeface="+mj-lt"/>
                <a:cs typeface="+mj-lt"/>
              </a:rPr>
              <a:t>Don’t Get Lost in the Weeds!</a:t>
            </a:r>
            <a:endParaRPr lang="en-US" sz="480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FD0A80C-0F45-2792-FFA8-BB9736D59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320413"/>
              </p:ext>
            </p:extLst>
          </p:nvPr>
        </p:nvGraphicFramePr>
        <p:xfrm>
          <a:off x="5815855" y="546369"/>
          <a:ext cx="5508711" cy="5509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6198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0F0D37-83A7-2A4E-553E-F1CE777B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5458" b="102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8F595-A943-9061-0BB1-7D4A51D51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Don’t Fall for the “Perfect Job” Trap!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F5BC28-31F1-1FDE-493F-0A8617AE1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2394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1886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Bright ladder against dull ladders">
            <a:extLst>
              <a:ext uri="{FF2B5EF4-FFF2-40B4-BE49-F238E27FC236}">
                <a16:creationId xmlns:a16="http://schemas.microsoft.com/office/drawing/2014/main" id="{314AF338-1068-2921-0B73-1AE6C8C5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3236" b="17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924D7-F573-7004-2856-A83703E3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ea typeface="+mj-lt"/>
                <a:cs typeface="+mj-lt"/>
              </a:rPr>
              <a:t>Soft Skills: The Secret Weapon for Leaders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CD3B83-11E1-FD79-3459-5B589C473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Technical skills are important to get your foot in the door, as well as soft skills become increasingly important as you climb the career ladder.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These are the “people skills” that allow you to influence others, manage conflict, and communicate effectively.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Technical skills are the foundation of your house, but soft skills are the walls and roof that keep everything warm and cozy.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128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9D6EEA4-51EF-4796-BE5B-F3EB11F2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13F4C357-3CDD-5172-A33F-EA4EC50E97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07CF66-F04B-704A-A128-26EF2887E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0021"/>
            <a:ext cx="6696445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Don’t Do It Alone: Mentors are Your Secret Weapon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0EF2F-984F-CDCF-D1FE-405AB040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0600"/>
            <a:ext cx="6696452" cy="24337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  <a:ea typeface="Calibri"/>
              <a:cs typeface="Calibri" panose="020F0502020204030204"/>
            </a:endParaRPr>
          </a:p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Valuable resources </a:t>
            </a: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Avoid mistakes</a:t>
            </a: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Expand your network</a:t>
            </a: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Develop soft skills</a:t>
            </a: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9271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noe on water during sunset">
            <a:extLst>
              <a:ext uri="{FF2B5EF4-FFF2-40B4-BE49-F238E27FC236}">
                <a16:creationId xmlns:a16="http://schemas.microsoft.com/office/drawing/2014/main" id="{83387A5C-AFFE-5422-5158-C08EA3CC8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9C104-DB51-56AD-82C2-38BE85B2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30" y="2040273"/>
            <a:ext cx="5879206" cy="10672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6600" dirty="0">
                <a:cs typeface="Calibri"/>
              </a:rPr>
              <a:t>THANK YOU..</a:t>
            </a:r>
            <a:endParaRPr lang="en-US" sz="6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5338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487</Words>
  <Application>Microsoft Office PowerPoint</Application>
  <PresentationFormat>Widescreen</PresentationFormat>
  <Paragraphs>35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Mistakes to Avoid in a Professional Development Plan</vt:lpstr>
      <vt:lpstr>Don’t Box Yourself In: Embrace Flexible Career Growth!</vt:lpstr>
      <vt:lpstr>Stay Focused on your Career Path Don’t Get Lost in the Weeds!</vt:lpstr>
      <vt:lpstr>Don’t Fall for the “Perfect Job” Trap!</vt:lpstr>
      <vt:lpstr>Soft Skills: The Secret Weapon for Leaders</vt:lpstr>
      <vt:lpstr>Don’t Do It Alone: Mentors are Your Secret Weapon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veera nanu</cp:lastModifiedBy>
  <cp:revision>152</cp:revision>
  <dcterms:created xsi:type="dcterms:W3CDTF">2023-12-10T22:59:16Z</dcterms:created>
  <dcterms:modified xsi:type="dcterms:W3CDTF">2023-12-11T22:11:33Z</dcterms:modified>
</cp:coreProperties>
</file>